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82" r:id="rId3"/>
    <p:sldId id="289" r:id="rId4"/>
    <p:sldId id="283" r:id="rId5"/>
    <p:sldId id="296" r:id="rId6"/>
    <p:sldId id="285" r:id="rId7"/>
    <p:sldId id="300" r:id="rId8"/>
    <p:sldId id="304" r:id="rId9"/>
    <p:sldId id="286" r:id="rId10"/>
    <p:sldId id="301" r:id="rId11"/>
    <p:sldId id="307" r:id="rId12"/>
    <p:sldId id="306" r:id="rId13"/>
    <p:sldId id="302" r:id="rId14"/>
    <p:sldId id="298" r:id="rId15"/>
    <p:sldId id="288" r:id="rId16"/>
    <p:sldId id="295" r:id="rId17"/>
    <p:sldId id="305" r:id="rId18"/>
    <p:sldId id="290" r:id="rId19"/>
    <p:sldId id="287" r:id="rId20"/>
    <p:sldId id="297" r:id="rId21"/>
    <p:sldId id="294" r:id="rId22"/>
    <p:sldId id="291" r:id="rId23"/>
    <p:sldId id="284" r:id="rId24"/>
    <p:sldId id="267" r:id="rId25"/>
    <p:sldId id="269" r:id="rId26"/>
    <p:sldId id="293" r:id="rId27"/>
    <p:sldId id="292" r:id="rId28"/>
    <p:sldId id="271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7EBEAD"/>
    <a:srgbClr val="929AA9"/>
    <a:srgbClr val="C2C11E"/>
    <a:srgbClr val="586D3D"/>
    <a:srgbClr val="B13607"/>
    <a:srgbClr val="4E0246"/>
    <a:srgbClr val="8C6F8D"/>
    <a:srgbClr val="A58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8" autoAdjust="0"/>
    <p:restoredTop sz="95009" autoAdjust="0"/>
  </p:normalViewPr>
  <p:slideViewPr>
    <p:cSldViewPr snapToGrid="0">
      <p:cViewPr>
        <p:scale>
          <a:sx n="102" d="100"/>
          <a:sy n="102" d="100"/>
        </p:scale>
        <p:origin x="-16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932A-8F3F-445A-BB98-0784D76FA3A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5BF9-4E76-4491-910C-041170EC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E8C-3AFC-E66E-EF78-18E90118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DE9DB-9485-886A-A954-DF2B0461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A1FB0-D5A3-1D5F-BF8C-47002E56B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7DF5A-3070-1C78-A6C2-E5EFF10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D8B7-292E-8FB0-6767-CE1A4016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ADC43-793D-8E8D-ED12-E3EA75164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7FA17-C5D6-EE97-33D3-AE87770F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771A4-4D61-FA83-D556-261635BD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3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2BA1-0EE1-8D71-D1B1-FEA577A55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E95C-D2F9-A19E-7485-A26BB60DC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8A55E-DD0A-3C44-612E-DC39B1752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8E0F-7498-3D78-E954-F90D22A9A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9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657-5946-13D9-268D-AF73C998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1B871-3EF9-7DC5-7F14-2ED6E128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32E7-9CD7-74D5-8D8A-89DB15F4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9278-CB79-9C39-2FBE-FD96CDAC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F970-877F-522A-E0A5-06E96DD0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31BF7-58B1-7B92-D176-85C5E47DA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DC5-51E1-76B3-DE18-6217DD54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9415-5CA4-B31E-AADE-C599C08F2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3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626B-9981-6963-8AA1-AC80F960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6-E8B7-900C-94C0-558C2DE3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D1384-9353-4A07-E8D3-49A650C7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2DE0-CEDE-D5B7-6456-549DB373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A374-C15D-0853-1133-2EA8B7AD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40C5D-2B07-B950-C428-5220382B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5E210-9589-5CAE-5246-6E658EC4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4BCC-70E0-838C-F63E-A8C871C45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D5BF9-4E76-4491-910C-041170EC2C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ae83089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ae83089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to add a start point. Have something that asks the question; what organisms have TORC2 Components and TORC1 Components?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C5EB-FF5D-2517-5225-4F64C913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8152-F29C-D4EF-E042-317F5284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54A6-F17C-9B25-3BE0-3FB82EFB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A367-0C27-D996-A1C9-DAF945F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F33-B096-1E66-DEF3-D07757A3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CE68-F45E-8B71-AC09-47992D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F3A8-4F5F-9811-E5C2-BBED43A1B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D2A4-CCF3-9BD2-07A6-B2134BAA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87BD-287E-3198-C1CF-D052490D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87DB-CCD3-BCF5-4CC1-D993203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2F111-5C0C-BD05-1D7A-638A7D1D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753-08CF-BCEE-EF45-C0A6D29D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B557-CA64-345D-B07B-D5B5C802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EFFF-1D99-6A28-7F7F-3466166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78D1E-2346-3A91-F9D4-2A327A0F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7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33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3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55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49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6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92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73A6-B561-0E89-9244-0C29648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1F8-8399-C8AB-BF19-CC76F149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0B4B-1DF2-991B-6E3B-7A397E05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854C-DAAE-05EB-339D-1CA2FC8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215F-7F31-5F1D-A50C-B5664CA3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24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03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B527-E6EB-8EDD-E40C-B67CBA80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1974-1172-2358-8585-78AF8BA8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E360-7D66-ACED-160E-FB0DD63E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DC1D-2FF6-B788-4B37-1DC261F5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64E0-9DC2-606A-DD73-BE1A797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E49D-98E8-3E27-55AE-7AFE3ED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553-4C69-9D75-3F95-6DF7CAAE9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5564-448A-1CCC-71FE-3170455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751E-82C1-D93B-4821-DB46CA3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E839-B14B-8865-C106-AEA327D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E006-5446-EC0A-A920-4AB3E6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11E-07CE-2634-9C92-FA8619A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0DD78-AAF5-4E08-376F-7663B95F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95C8-2160-4951-78FA-7FEECAC1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B7CB-E5E5-0264-8381-2B020A3D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CD19-BB46-4ABB-462B-71D9DAEA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4DD7-B83D-3D82-4F12-E7BDCFEF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EA87-E90C-7142-20B4-14BBDC50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2C98-9515-4152-B2DE-32E31969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DD5-249E-FE36-4AF2-E38784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143F-EE77-A9CF-9ECF-02FEB8B1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7EE6C-07FD-FDAE-55E1-592DFE7C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DD3-D0B0-10FC-BB6D-37BF8F22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5B9F2-6357-AD97-F75F-0D32DC4C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DBFA3-318C-8D3C-01C7-07857F6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43B6-E16A-405C-996D-7877C0AD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9D06-2BA0-C8DD-7511-545549C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A7F2-0502-7233-6E40-57A78003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17F-90FE-DC07-6F72-9FB7DE65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0FDD4-7880-B24B-C022-91BA7350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76026-B308-BA0B-6B40-BBD42163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F25F-68B5-204D-E610-6FD6BC66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B27-D3F9-803B-F4D1-E5E9F4B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3FE6-4F97-E67A-DE29-07BE857D9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E4E6D-6EEA-951B-15DD-58741D9D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5D4D3-D494-70ED-724A-5DC3A9E7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8058-87E1-2E41-B864-4C26A5D7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A2B3-5ECC-4CB2-3BCD-D91F79E1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19CB5-355E-2095-3B0A-9B729896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12654-6BE9-A291-491B-2168B85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7EBC-0AAD-851D-4A46-38A698AB2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3E70D-7777-4D36-8DA1-3B2457C715A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01E-7118-BF15-968A-E902EBA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18D-544B-BEEA-230A-DD3C75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BC2D8-6AA6-428F-B12E-831A4BF8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56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5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10283-3651-B27E-E4EE-256A98D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1" y="4226750"/>
            <a:ext cx="4097691" cy="1624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79456-C3CE-BD60-CBB3-615D72B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48" y="1419325"/>
            <a:ext cx="3944858" cy="16704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3243C-02CD-7A2C-FC44-B1F78505FCAF}"/>
              </a:ext>
            </a:extLst>
          </p:cNvPr>
          <p:cNvGrpSpPr/>
          <p:nvPr/>
        </p:nvGrpSpPr>
        <p:grpSpPr>
          <a:xfrm>
            <a:off x="5241322" y="1346886"/>
            <a:ext cx="6950677" cy="4368114"/>
            <a:chOff x="10736" y="186678"/>
            <a:chExt cx="11430599" cy="6429712"/>
          </a:xfrm>
        </p:grpSpPr>
        <p:pic>
          <p:nvPicPr>
            <p:cNvPr id="5" name="Picture 4" descr="A circular pattern of colorful umbrellas&#10;&#10;AI-generated content may be incorrect.">
              <a:extLst>
                <a:ext uri="{FF2B5EF4-FFF2-40B4-BE49-F238E27FC236}">
                  <a16:creationId xmlns:a16="http://schemas.microsoft.com/office/drawing/2014/main" id="{E19C887A-6803-D699-DB7D-EAD1EDE9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" y="186678"/>
              <a:ext cx="11430599" cy="6429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13540-468C-7D4E-1629-674836CC3BBA}"/>
                </a:ext>
              </a:extLst>
            </p:cNvPr>
            <p:cNvSpPr txBox="1"/>
            <p:nvPr/>
          </p:nvSpPr>
          <p:spPr>
            <a:xfrm>
              <a:off x="3289610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Opisthokonta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2E102-8500-340F-FAC5-4FC642B380F9}"/>
                </a:ext>
              </a:extLst>
            </p:cNvPr>
            <p:cNvSpPr txBox="1"/>
            <p:nvPr/>
          </p:nvSpPr>
          <p:spPr>
            <a:xfrm>
              <a:off x="2479288" y="1613918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Discoba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1D8D0E-6DB2-9A98-E157-E0C2745322F4}"/>
                </a:ext>
              </a:extLst>
            </p:cNvPr>
            <p:cNvSpPr txBox="1"/>
            <p:nvPr/>
          </p:nvSpPr>
          <p:spPr>
            <a:xfrm>
              <a:off x="2278566" y="2698023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Rhizaria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6263F-9F4B-E67E-47EA-3E24CEB5279D}"/>
                </a:ext>
              </a:extLst>
            </p:cNvPr>
            <p:cNvSpPr txBox="1"/>
            <p:nvPr/>
          </p:nvSpPr>
          <p:spPr>
            <a:xfrm>
              <a:off x="1973766" y="3598820"/>
              <a:ext cx="1011044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Alveolata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971D3-981D-13C2-4217-67AFFC9DB8BB}"/>
                </a:ext>
              </a:extLst>
            </p:cNvPr>
            <p:cNvSpPr txBox="1"/>
            <p:nvPr/>
          </p:nvSpPr>
          <p:spPr>
            <a:xfrm>
              <a:off x="2170771" y="4680042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Stramenopila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F219A6-24B9-A3E9-0572-E6648E621C75}"/>
                </a:ext>
              </a:extLst>
            </p:cNvPr>
            <p:cNvSpPr txBox="1"/>
            <p:nvPr/>
          </p:nvSpPr>
          <p:spPr>
            <a:xfrm>
              <a:off x="2981093" y="5771110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Rhodophyta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D88A5-7DC2-F9A0-2F6D-45B4876FC455}"/>
                </a:ext>
              </a:extLst>
            </p:cNvPr>
            <p:cNvSpPr txBox="1"/>
            <p:nvPr/>
          </p:nvSpPr>
          <p:spPr>
            <a:xfrm>
              <a:off x="5057137" y="6250613"/>
              <a:ext cx="117442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EB166-F85A-E9AB-6BEA-42614D5416E0}"/>
                </a:ext>
              </a:extLst>
            </p:cNvPr>
            <p:cNvSpPr txBox="1"/>
            <p:nvPr/>
          </p:nvSpPr>
          <p:spPr>
            <a:xfrm>
              <a:off x="8517556" y="3270729"/>
              <a:ext cx="1355670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Streptophyta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CC6C4-7AB3-514A-7674-3C49BF5BFC68}"/>
                </a:ext>
              </a:extLst>
            </p:cNvPr>
            <p:cNvSpPr txBox="1"/>
            <p:nvPr/>
          </p:nvSpPr>
          <p:spPr>
            <a:xfrm>
              <a:off x="5220513" y="186678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Metamonada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A3494-32DE-71C4-45F6-04D15C70CB14}"/>
                </a:ext>
              </a:extLst>
            </p:cNvPr>
            <p:cNvSpPr txBox="1"/>
            <p:nvPr/>
          </p:nvSpPr>
          <p:spPr>
            <a:xfrm>
              <a:off x="6904347" y="576853"/>
              <a:ext cx="1319561" cy="31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Amoebozoa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196F4D-843F-F4E8-54A4-7FE5B6430F95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36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0C390-44B9-D635-3555-2D76D5DCC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DB3CA9-A05D-322D-2DBF-B3704F6987C2}"/>
              </a:ext>
            </a:extLst>
          </p:cNvPr>
          <p:cNvGrpSpPr/>
          <p:nvPr/>
        </p:nvGrpSpPr>
        <p:grpSpPr>
          <a:xfrm>
            <a:off x="5538443" y="3216797"/>
            <a:ext cx="5062914" cy="1132836"/>
            <a:chOff x="50004" y="487861"/>
            <a:chExt cx="5062914" cy="113283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3B56505-82E5-F433-5C6B-EED32476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A3D45C-880D-EEBF-897C-968FBC54E611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2E348-6FDC-D908-71C1-6158BBD782C4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44966-81F8-BDCA-6E03-334E37DD159E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F302E6-A847-464C-B80B-56B05CCB7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02A88C-D585-ED01-46A7-D2499FAAD160}"/>
              </a:ext>
            </a:extLst>
          </p:cNvPr>
          <p:cNvGrpSpPr/>
          <p:nvPr/>
        </p:nvGrpSpPr>
        <p:grpSpPr>
          <a:xfrm>
            <a:off x="5538444" y="666518"/>
            <a:ext cx="5062913" cy="1772187"/>
            <a:chOff x="50005" y="1764762"/>
            <a:chExt cx="5062913" cy="1772187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2D264CD-4170-B3B1-98E7-FB5510E7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EC95-BDB8-1128-5F26-92C5FBCF6739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67B595-47DE-CB50-1DA4-428A90D7D59A}"/>
              </a:ext>
            </a:extLst>
          </p:cNvPr>
          <p:cNvGrpSpPr/>
          <p:nvPr/>
        </p:nvGrpSpPr>
        <p:grpSpPr>
          <a:xfrm>
            <a:off x="5535021" y="4528910"/>
            <a:ext cx="5066336" cy="731520"/>
            <a:chOff x="46582" y="3643532"/>
            <a:chExt cx="5066336" cy="73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653C9E6-446C-5A01-0832-BCDC4304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6085BE-C589-3C47-92F1-363813938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F69216-F1F1-B777-5290-BE05DA62FA4E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B30F0D-324E-F3FE-44EC-5543B03D5222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F7C4EB-BFC7-1AC1-840F-BDD10436C14E}"/>
              </a:ext>
            </a:extLst>
          </p:cNvPr>
          <p:cNvGrpSpPr/>
          <p:nvPr/>
        </p:nvGrpSpPr>
        <p:grpSpPr>
          <a:xfrm>
            <a:off x="5457326" y="2622500"/>
            <a:ext cx="5144031" cy="442643"/>
            <a:chOff x="327415" y="4634132"/>
            <a:chExt cx="5144031" cy="44264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E4043-0A06-90C6-5F03-9FFA2DE5D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871157-2268-020B-7BF0-CA908A5D30DF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5FB25AD-E651-B56A-C8B5-BB6AC8CE2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CE0CE2-F82F-603F-8D2F-A2462A3DF322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  <p:pic>
        <p:nvPicPr>
          <p:cNvPr id="49" name="Picture 4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E8A9AD0-5219-8127-2ACD-CA523977F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12581" y="0"/>
            <a:ext cx="6365891" cy="5395925"/>
          </a:xfrm>
          <a:prstGeom prst="rect">
            <a:avLst/>
          </a:prstGeom>
        </p:spPr>
      </p:pic>
      <p:sp>
        <p:nvSpPr>
          <p:cNvPr id="50" name="Left Bracket 49">
            <a:extLst>
              <a:ext uri="{FF2B5EF4-FFF2-40B4-BE49-F238E27FC236}">
                <a16:creationId xmlns:a16="http://schemas.microsoft.com/office/drawing/2014/main" id="{8FB6B5F3-C4BF-C879-7B39-B57F800ACB19}"/>
              </a:ext>
            </a:extLst>
          </p:cNvPr>
          <p:cNvSpPr/>
          <p:nvPr/>
        </p:nvSpPr>
        <p:spPr>
          <a:xfrm rot="14921154">
            <a:off x="3611401" y="5087417"/>
            <a:ext cx="139829" cy="35699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E17518AB-D04B-5E21-3EA7-5BD851007877}"/>
              </a:ext>
            </a:extLst>
          </p:cNvPr>
          <p:cNvSpPr/>
          <p:nvPr/>
        </p:nvSpPr>
        <p:spPr>
          <a:xfrm rot="19638762">
            <a:off x="838028" y="4074782"/>
            <a:ext cx="158575" cy="62335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6584579D-662C-C360-7DD6-281C165B146E}"/>
              </a:ext>
            </a:extLst>
          </p:cNvPr>
          <p:cNvSpPr/>
          <p:nvPr/>
        </p:nvSpPr>
        <p:spPr>
          <a:xfrm rot="12500379">
            <a:off x="4703881" y="3888027"/>
            <a:ext cx="185295" cy="80800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ket 52">
            <a:extLst>
              <a:ext uri="{FF2B5EF4-FFF2-40B4-BE49-F238E27FC236}">
                <a16:creationId xmlns:a16="http://schemas.microsoft.com/office/drawing/2014/main" id="{8A3146E9-6D9C-20B3-0A8D-88D6F55D2707}"/>
              </a:ext>
            </a:extLst>
          </p:cNvPr>
          <p:cNvSpPr/>
          <p:nvPr/>
        </p:nvSpPr>
        <p:spPr>
          <a:xfrm rot="5562631">
            <a:off x="2734910" y="-100260"/>
            <a:ext cx="468768" cy="228600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6F5C1C-064C-C321-EC84-59BA6CAAA8D7}"/>
              </a:ext>
            </a:extLst>
          </p:cNvPr>
          <p:cNvSpPr txBox="1"/>
          <p:nvPr/>
        </p:nvSpPr>
        <p:spPr>
          <a:xfrm rot="182364">
            <a:off x="2141951" y="44467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95E94D-3964-16E7-10FD-E9242D3AECBA}"/>
              </a:ext>
            </a:extLst>
          </p:cNvPr>
          <p:cNvSpPr txBox="1"/>
          <p:nvPr/>
        </p:nvSpPr>
        <p:spPr>
          <a:xfrm rot="7131659">
            <a:off x="4220492" y="4201791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316250-A386-C0E4-EDF1-978B4E198FD6}"/>
              </a:ext>
            </a:extLst>
          </p:cNvPr>
          <p:cNvSpPr txBox="1"/>
          <p:nvPr/>
        </p:nvSpPr>
        <p:spPr>
          <a:xfrm rot="9581047">
            <a:off x="2945996" y="5322062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22C562AA-130E-9D14-1B0D-A867204917A9}"/>
              </a:ext>
            </a:extLst>
          </p:cNvPr>
          <p:cNvSpPr/>
          <p:nvPr/>
        </p:nvSpPr>
        <p:spPr>
          <a:xfrm rot="9975230">
            <a:off x="4894194" y="2154964"/>
            <a:ext cx="185428" cy="7017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6CDB1A-6786-3EAC-5C93-B37CD7F6C798}"/>
              </a:ext>
            </a:extLst>
          </p:cNvPr>
          <p:cNvSpPr txBox="1"/>
          <p:nvPr/>
        </p:nvSpPr>
        <p:spPr>
          <a:xfrm rot="4568585">
            <a:off x="4430038" y="2262669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F65EA8-3EDB-65F6-A00A-908AE8289667}"/>
              </a:ext>
            </a:extLst>
          </p:cNvPr>
          <p:cNvSpPr txBox="1"/>
          <p:nvPr/>
        </p:nvSpPr>
        <p:spPr>
          <a:xfrm rot="14208250">
            <a:off x="-141577" y="4344244"/>
            <a:ext cx="16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6640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316BF-5EB5-555E-7635-86D251CB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994A72FC-5E0D-DBA0-CB6A-3F435E93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73038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E1FD6FCE-5605-3015-54AB-74AF80790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466344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3409821B-CE8C-3A42-26C0-7B69A095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2" y="2382524"/>
            <a:ext cx="2926080" cy="21945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BC8977B-5034-89C6-C579-6006C4EA58C6}"/>
              </a:ext>
            </a:extLst>
          </p:cNvPr>
          <p:cNvGrpSpPr/>
          <p:nvPr/>
        </p:nvGrpSpPr>
        <p:grpSpPr>
          <a:xfrm>
            <a:off x="408532" y="330203"/>
            <a:ext cx="5062914" cy="1132836"/>
            <a:chOff x="50004" y="487861"/>
            <a:chExt cx="5062914" cy="11328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863C203-FA76-7BC8-5B82-4D0F0898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84521"/>
            <a:stretch/>
          </p:blipFill>
          <p:spPr>
            <a:xfrm>
              <a:off x="50004" y="523417"/>
              <a:ext cx="5062914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69D828-7D43-A9C1-E8AA-2CCB3A595313}"/>
                </a:ext>
              </a:extLst>
            </p:cNvPr>
            <p:cNvSpPr txBox="1"/>
            <p:nvPr/>
          </p:nvSpPr>
          <p:spPr>
            <a:xfrm>
              <a:off x="906865" y="487861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Bacillariophycidae</a:t>
              </a:r>
              <a:endParaRPr lang="en-US" sz="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AF5E80-9CA9-06D6-F8E0-DBC4720527D9}"/>
                </a:ext>
              </a:extLst>
            </p:cNvPr>
            <p:cNvSpPr txBox="1"/>
            <p:nvPr/>
          </p:nvSpPr>
          <p:spPr>
            <a:xfrm>
              <a:off x="1082709" y="85058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Phaeophyceae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7D77C5-BE07-4398-0EFB-B112A7B16F80}"/>
                </a:ext>
              </a:extLst>
            </p:cNvPr>
            <p:cNvSpPr txBox="1"/>
            <p:nvPr/>
          </p:nvSpPr>
          <p:spPr>
            <a:xfrm>
              <a:off x="1154722" y="1235643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Parmales</a:t>
              </a:r>
              <a:endParaRPr lang="en-US" sz="6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0F224E-9DFE-FFD9-FD90-5ED83C8F1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428" y="1153048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5BAABF-2C25-8277-A8EB-D5D120A812A7}"/>
              </a:ext>
            </a:extLst>
          </p:cNvPr>
          <p:cNvGrpSpPr/>
          <p:nvPr/>
        </p:nvGrpSpPr>
        <p:grpSpPr>
          <a:xfrm>
            <a:off x="367972" y="1751457"/>
            <a:ext cx="5062913" cy="1772187"/>
            <a:chOff x="50005" y="1764762"/>
            <a:chExt cx="5062913" cy="177218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5B09856-4FF0-23F4-D386-F0F50104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75000"/>
            <a:stretch/>
          </p:blipFill>
          <p:spPr>
            <a:xfrm>
              <a:off x="50005" y="1764762"/>
              <a:ext cx="5062913" cy="177218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ED2C8C-B03F-C67B-0E4F-280BEECC64A6}"/>
                </a:ext>
              </a:extLst>
            </p:cNvPr>
            <p:cNvSpPr txBox="1"/>
            <p:nvPr/>
          </p:nvSpPr>
          <p:spPr>
            <a:xfrm>
              <a:off x="785373" y="2965757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Plasmodiidae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F1D2AD-E875-2478-2FEE-B3862BF0996C}"/>
              </a:ext>
            </a:extLst>
          </p:cNvPr>
          <p:cNvGrpSpPr/>
          <p:nvPr/>
        </p:nvGrpSpPr>
        <p:grpSpPr>
          <a:xfrm>
            <a:off x="367972" y="4106045"/>
            <a:ext cx="5066336" cy="731520"/>
            <a:chOff x="46582" y="3643532"/>
            <a:chExt cx="5066336" cy="73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EB76406-9E2C-CCB0-E39E-A29955DC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89687"/>
            <a:stretch/>
          </p:blipFill>
          <p:spPr>
            <a:xfrm>
              <a:off x="46582" y="3643532"/>
              <a:ext cx="5066336" cy="731520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E96C4-8689-7D2F-C456-E7FC527B6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07" y="4048649"/>
              <a:ext cx="35169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58A44F-5AC6-F82D-8759-D40EFC78CCF2}"/>
                </a:ext>
              </a:extLst>
            </p:cNvPr>
            <p:cNvSpPr txBox="1"/>
            <p:nvPr/>
          </p:nvSpPr>
          <p:spPr>
            <a:xfrm>
              <a:off x="1018999" y="3667839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Bigyra</a:t>
              </a:r>
              <a:endParaRPr lang="en-US" sz="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0C53A0-F682-D5C5-3AA7-6DE117C724E9}"/>
                </a:ext>
              </a:extLst>
            </p:cNvPr>
            <p:cNvSpPr txBox="1"/>
            <p:nvPr/>
          </p:nvSpPr>
          <p:spPr>
            <a:xfrm>
              <a:off x="988852" y="4062900"/>
              <a:ext cx="818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Saprolegniaceae</a:t>
              </a:r>
              <a:endParaRPr lang="en-US" sz="6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B6FFD2-8A84-5A43-04BB-21C9614B6F76}"/>
              </a:ext>
            </a:extLst>
          </p:cNvPr>
          <p:cNvGrpSpPr/>
          <p:nvPr/>
        </p:nvGrpSpPr>
        <p:grpSpPr>
          <a:xfrm>
            <a:off x="327415" y="5419967"/>
            <a:ext cx="5144031" cy="442643"/>
            <a:chOff x="327415" y="4634132"/>
            <a:chExt cx="5144031" cy="44264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0895A6-6B71-991A-F92A-39EA3ED42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400" y="4974332"/>
              <a:ext cx="36767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57A3FB4-7AF9-D012-F0FD-8A11E585D3F2}"/>
                </a:ext>
              </a:extLst>
            </p:cNvPr>
            <p:cNvGrpSpPr/>
            <p:nvPr/>
          </p:nvGrpSpPr>
          <p:grpSpPr>
            <a:xfrm>
              <a:off x="327415" y="4634132"/>
              <a:ext cx="5144031" cy="442643"/>
              <a:chOff x="-31113" y="4663182"/>
              <a:chExt cx="5144031" cy="442643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A2495F1-2370-C421-0144-2FCA22170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b="93854"/>
              <a:stretch/>
            </p:blipFill>
            <p:spPr>
              <a:xfrm>
                <a:off x="-31113" y="4663182"/>
                <a:ext cx="5144031" cy="44264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E2DE9D-E501-76B2-1F7B-E444913BAE10}"/>
                  </a:ext>
                </a:extLst>
              </p:cNvPr>
              <p:cNvSpPr txBox="1"/>
              <p:nvPr/>
            </p:nvSpPr>
            <p:spPr>
              <a:xfrm>
                <a:off x="813006" y="4825275"/>
                <a:ext cx="8189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Ciliophora</a:t>
                </a:r>
                <a:endParaRPr lang="en-US" sz="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1271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95D-968B-2FF7-5140-985C13D9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C8E92539-7936-F7E9-2679-6D5CB8B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78EFA796-F229-CDEA-990A-844C0335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BBC22F15-F30C-0B34-C554-2F14C93E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41802"/>
            <a:ext cx="2926080" cy="219456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A9B7F2-4D5C-9F8A-8E1F-8089D314A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8"/>
            <a:ext cx="927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C5D1-95EE-CE94-235F-6D37660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519B8A82-17A9-F140-7DA4-306935A9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41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B6AA2163-3748-2090-D9DE-1F63C728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4335072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7EDCA98C-F84E-42AF-C80F-2708ADA1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1234440"/>
            <a:ext cx="292608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AC91C-A5D6-F994-5087-F784333FC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8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20E8481E-64EE-3066-ABE5-DBEB389F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1" y="446114"/>
            <a:ext cx="4689389" cy="3414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25522-DDE0-D1FE-6E21-62490729991F}"/>
              </a:ext>
            </a:extLst>
          </p:cNvPr>
          <p:cNvSpPr txBox="1"/>
          <p:nvPr/>
        </p:nvSpPr>
        <p:spPr>
          <a:xfrm>
            <a:off x="0" y="76782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6" name="Picture 5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37980791-82C9-094C-CE5A-E0482A300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58" y="4494774"/>
            <a:ext cx="2926080" cy="2194560"/>
          </a:xfrm>
          <a:prstGeom prst="rect">
            <a:avLst/>
          </a:prstGeom>
        </p:spPr>
      </p:pic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89A7D372-4968-145A-6312-847B9E7D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3" y="4230372"/>
            <a:ext cx="2926080" cy="219456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032BBD7-16E9-F4C4-9A0E-223B20D61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61" y="446114"/>
            <a:ext cx="6787625" cy="3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7D66-5B26-5DAB-55D3-D3881AD6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54EF1639-130D-674E-420B-D7742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5"/>
            <a:ext cx="6282061" cy="4317753"/>
          </a:xfrm>
          <a:prstGeom prst="rect">
            <a:avLst/>
          </a:prstGeom>
        </p:spPr>
      </p:pic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1D856AE-14BE-36FC-C8F7-4D86215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754880"/>
            <a:ext cx="2804160" cy="2103120"/>
          </a:xfrm>
          <a:prstGeom prst="rect">
            <a:avLst/>
          </a:prstGeom>
        </p:spPr>
      </p:pic>
      <p:pic>
        <p:nvPicPr>
          <p:cNvPr id="6" name="Picture 5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E2141EAA-379D-76D3-0F4E-453F405A6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2804160" cy="2103120"/>
          </a:xfrm>
          <a:prstGeom prst="rect">
            <a:avLst/>
          </a:prstGeom>
        </p:spPr>
      </p:pic>
      <p:pic>
        <p:nvPicPr>
          <p:cNvPr id="8" name="Picture 7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D08042AD-2204-56BF-6FBF-5BF1DF15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754880"/>
            <a:ext cx="2804160" cy="210312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B7131-8C0A-1C58-0789-0BB4BDAF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17" y="479196"/>
            <a:ext cx="6628783" cy="37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C8CD-5A62-BB0B-B143-5FB2364DACE4}"/>
              </a:ext>
            </a:extLst>
          </p:cNvPr>
          <p:cNvSpPr txBox="1"/>
          <p:nvPr/>
        </p:nvSpPr>
        <p:spPr>
          <a:xfrm>
            <a:off x="0" y="255473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ARCHIVED BELOW</a:t>
            </a:r>
          </a:p>
        </p:txBody>
      </p:sp>
    </p:spTree>
    <p:extLst>
      <p:ext uri="{BB962C8B-B14F-4D97-AF65-F5344CB8AC3E}">
        <p14:creationId xmlns:p14="http://schemas.microsoft.com/office/powerpoint/2010/main" val="166912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numbers and lines&#10;&#10;AI-generated content may be incorrect.">
            <a:extLst>
              <a:ext uri="{FF2B5EF4-FFF2-40B4-BE49-F238E27FC236}">
                <a16:creationId xmlns:a16="http://schemas.microsoft.com/office/drawing/2014/main" id="{D466291B-6328-2FF0-2076-7A02219C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983"/>
          <a:stretch/>
        </p:blipFill>
        <p:spPr>
          <a:xfrm>
            <a:off x="0" y="184666"/>
            <a:ext cx="6282061" cy="431775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AE530-32FE-1A18-97E9-787A358C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8" y="184666"/>
            <a:ext cx="6998822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814F67C7-FF46-9AEF-3E2E-D610440B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00" y="184666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A9C7C5-66F0-E0C2-6852-CD8C31A5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666504-7D76-D9C1-C9CC-D3CA3A65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" y="3515045"/>
            <a:ext cx="5245102" cy="2953512"/>
          </a:xfrm>
          <a:prstGeom prst="rect">
            <a:avLst/>
          </a:prstGeom>
        </p:spPr>
      </p:pic>
      <p:pic>
        <p:nvPicPr>
          <p:cNvPr id="11" name="Picture 10" descr="A pie chart of a variety of diseases with Crust in the background&#10;&#10;AI-generated content may be incorrect.">
            <a:extLst>
              <a:ext uri="{FF2B5EF4-FFF2-40B4-BE49-F238E27FC236}">
                <a16:creationId xmlns:a16="http://schemas.microsoft.com/office/drawing/2014/main" id="{86E1A653-E0D8-75DE-2A6C-B30EC47E1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57" y="3381018"/>
            <a:ext cx="2975098" cy="2231323"/>
          </a:xfrm>
          <a:prstGeom prst="rect">
            <a:avLst/>
          </a:prstGeom>
        </p:spPr>
      </p:pic>
      <p:pic>
        <p:nvPicPr>
          <p:cNvPr id="13" name="Picture 1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AE8B461-50C2-5CFD-898E-6F8546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42" y="3381018"/>
            <a:ext cx="3043263" cy="228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A965E-1825-4B87-1D08-368282792B6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211269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180-2CDD-7675-C3FF-A57D42E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DA1CFFE-5B8D-4188-E081-72746AA5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09A4B-54CB-F9CC-A038-531F1081A7A8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1" name="Picture 10" descr="A pie chart with different colored numbers&#10;&#10;AI-generated content may be incorrect.">
            <a:extLst>
              <a:ext uri="{FF2B5EF4-FFF2-40B4-BE49-F238E27FC236}">
                <a16:creationId xmlns:a16="http://schemas.microsoft.com/office/drawing/2014/main" id="{358CB8AD-7C40-3AF4-15E9-2F7D33DEA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5" y="3058358"/>
            <a:ext cx="3251200" cy="1828800"/>
          </a:xfrm>
          <a:prstGeom prst="rect">
            <a:avLst/>
          </a:prstGeom>
        </p:spPr>
      </p:pic>
      <p:pic>
        <p:nvPicPr>
          <p:cNvPr id="14" name="Picture 13" descr="A pie chart with different colored areas&#10;&#10;AI-generated content may be incorrect.">
            <a:extLst>
              <a:ext uri="{FF2B5EF4-FFF2-40B4-BE49-F238E27FC236}">
                <a16:creationId xmlns:a16="http://schemas.microsoft.com/office/drawing/2014/main" id="{F0050DF0-BA91-D9DC-CAE3-A8CA538E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25" y="3058358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B7C3-9BB9-B172-AFB8-823656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92BB-4E60-C852-8170-E2C81119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" y="4133193"/>
            <a:ext cx="5649168" cy="223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0BB72-18C6-72E5-5CD9-009FEE74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6" y="1054346"/>
            <a:ext cx="3944858" cy="1670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5ED83-4CCA-F15E-F531-80631DC4E62D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2C5AB4A8-4774-64A0-A3CB-12000983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5" y="613993"/>
            <a:ext cx="6342851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0F3-CCEA-941B-B324-E479FC4D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C9F05081-FA99-6D74-FCF9-7EE63410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8" y="60008"/>
            <a:ext cx="4923274" cy="29983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922A85-C805-36C4-B02C-F63A4BF9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" y="478631"/>
            <a:ext cx="5245101" cy="2950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5202DF8-8987-572F-E138-5AFA7ABB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" y="3476982"/>
            <a:ext cx="5245102" cy="295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E7DA2-51E6-6742-42EE-4C0A558E92C0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6" name="Picture 5" descr="A pie chart with numbers and a number&#10;&#10;AI-generated content may be incorrect.">
            <a:extLst>
              <a:ext uri="{FF2B5EF4-FFF2-40B4-BE49-F238E27FC236}">
                <a16:creationId xmlns:a16="http://schemas.microsoft.com/office/drawing/2014/main" id="{187DA168-1F0B-CBD8-D8FD-ED9E901BD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5" y="3058358"/>
            <a:ext cx="2804160" cy="2103120"/>
          </a:xfrm>
          <a:prstGeom prst="rect">
            <a:avLst/>
          </a:prstGeom>
        </p:spPr>
      </p:pic>
      <p:pic>
        <p:nvPicPr>
          <p:cNvPr id="9" name="Picture 8" descr="A pie chart with numbers and a number of pies&#10;&#10;AI-generated content may be incorrect.">
            <a:extLst>
              <a:ext uri="{FF2B5EF4-FFF2-40B4-BE49-F238E27FC236}">
                <a16:creationId xmlns:a16="http://schemas.microsoft.com/office/drawing/2014/main" id="{1E22DEB7-B799-B5FC-F579-B980D856F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07" y="3058358"/>
            <a:ext cx="2804160" cy="2103120"/>
          </a:xfrm>
          <a:prstGeom prst="rect">
            <a:avLst/>
          </a:prstGeom>
        </p:spPr>
      </p:pic>
      <p:pic>
        <p:nvPicPr>
          <p:cNvPr id="12" name="Picture 1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93FC09BD-3A8C-DF82-7A42-164E7951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7950027" y="4953738"/>
            <a:ext cx="2804160" cy="1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1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112758"/>
            <a:ext cx="3131652" cy="241362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34" y="4370914"/>
            <a:ext cx="3194257" cy="248708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97" y="2290061"/>
            <a:ext cx="2920932" cy="220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15869"/>
          <a:stretch/>
        </p:blipFill>
        <p:spPr>
          <a:xfrm>
            <a:off x="141514" y="781606"/>
            <a:ext cx="8285320" cy="5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D77205-674F-07D8-DC97-1A87003C6E48}"/>
              </a:ext>
            </a:extLst>
          </p:cNvPr>
          <p:cNvGrpSpPr/>
          <p:nvPr/>
        </p:nvGrpSpPr>
        <p:grpSpPr>
          <a:xfrm>
            <a:off x="397851" y="939114"/>
            <a:ext cx="11396297" cy="440479"/>
            <a:chOff x="126380" y="676505"/>
            <a:chExt cx="12065621" cy="14864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9F572-539D-3607-5E60-8904A45988D5}"/>
                </a:ext>
              </a:extLst>
            </p:cNvPr>
            <p:cNvSpPr/>
            <p:nvPr/>
          </p:nvSpPr>
          <p:spPr>
            <a:xfrm>
              <a:off x="126380" y="676507"/>
              <a:ext cx="2163337" cy="661639"/>
            </a:xfrm>
            <a:prstGeom prst="rect">
              <a:avLst/>
            </a:prstGeom>
            <a:solidFill>
              <a:srgbClr val="929A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RICTORN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ECBE7E-163A-D0EB-A1E5-A4B3A5E6A9A7}"/>
                </a:ext>
              </a:extLst>
            </p:cNvPr>
            <p:cNvGrpSpPr/>
            <p:nvPr/>
          </p:nvGrpSpPr>
          <p:grpSpPr>
            <a:xfrm>
              <a:off x="126380" y="676505"/>
              <a:ext cx="12065621" cy="1486441"/>
              <a:chOff x="126380" y="676505"/>
              <a:chExt cx="12065621" cy="14864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24C9F4-1C42-E262-ED69-70E8CC957960}"/>
                  </a:ext>
                </a:extLst>
              </p:cNvPr>
              <p:cNvSpPr/>
              <p:nvPr/>
            </p:nvSpPr>
            <p:spPr>
              <a:xfrm>
                <a:off x="2289717" y="676507"/>
                <a:ext cx="2371493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A49AF7-B226-756A-ACF0-31FF5C92D026}"/>
                  </a:ext>
                </a:extLst>
              </p:cNvPr>
              <p:cNvSpPr/>
              <p:nvPr/>
            </p:nvSpPr>
            <p:spPr>
              <a:xfrm>
                <a:off x="4661210" y="676506"/>
                <a:ext cx="188827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RasGEF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0A44FC-075D-B63A-D771-F3D7B135A49B}"/>
                  </a:ext>
                </a:extLst>
              </p:cNvPr>
              <p:cNvSpPr/>
              <p:nvPr/>
            </p:nvSpPr>
            <p:spPr>
              <a:xfrm>
                <a:off x="8712819" y="676507"/>
                <a:ext cx="3479182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RICTOR Phosphorylation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5CF291-BCA1-CF67-0FBA-F89FC8381D31}"/>
                  </a:ext>
                </a:extLst>
              </p:cNvPr>
              <p:cNvSpPr/>
              <p:nvPr/>
            </p:nvSpPr>
            <p:spPr>
              <a:xfrm>
                <a:off x="6549481" y="676505"/>
                <a:ext cx="2163337" cy="661639"/>
              </a:xfrm>
              <a:prstGeom prst="rect">
                <a:avLst/>
              </a:prstGeom>
              <a:solidFill>
                <a:srgbClr val="929A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Domain5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C7968-7B7E-BD54-BE18-6790CB85B490}"/>
                  </a:ext>
                </a:extLst>
              </p:cNvPr>
              <p:cNvSpPr/>
              <p:nvPr/>
            </p:nvSpPr>
            <p:spPr>
              <a:xfrm>
                <a:off x="126380" y="1501307"/>
                <a:ext cx="8597586" cy="661639"/>
              </a:xfrm>
              <a:prstGeom prst="rect">
                <a:avLst/>
              </a:prstGeom>
              <a:solidFill>
                <a:srgbClr val="C2C11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ARM Repeats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63316-D9E4-F792-E994-878D4FC5D3F7}"/>
              </a:ext>
            </a:extLst>
          </p:cNvPr>
          <p:cNvGrpSpPr/>
          <p:nvPr/>
        </p:nvGrpSpPr>
        <p:grpSpPr>
          <a:xfrm>
            <a:off x="443813" y="4531633"/>
            <a:ext cx="11622560" cy="196064"/>
            <a:chOff x="91479" y="404277"/>
            <a:chExt cx="11677058" cy="6616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A35F4-D3E4-75B2-3F55-120FF3D3F64D}"/>
                </a:ext>
              </a:extLst>
            </p:cNvPr>
            <p:cNvSpPr/>
            <p:nvPr/>
          </p:nvSpPr>
          <p:spPr>
            <a:xfrm>
              <a:off x="91479" y="404281"/>
              <a:ext cx="2163337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A066F-1EFB-66D8-1B88-68FA91592A01}"/>
                </a:ext>
              </a:extLst>
            </p:cNvPr>
            <p:cNvSpPr/>
            <p:nvPr/>
          </p:nvSpPr>
          <p:spPr>
            <a:xfrm>
              <a:off x="2254816" y="404279"/>
              <a:ext cx="2037978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2F6AA-D76A-9600-7855-99467A6B9B63}"/>
                </a:ext>
              </a:extLst>
            </p:cNvPr>
            <p:cNvSpPr/>
            <p:nvPr/>
          </p:nvSpPr>
          <p:spPr>
            <a:xfrm>
              <a:off x="7468763" y="404277"/>
              <a:ext cx="429977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WD-40 Repeats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F28BA-1361-3094-7D92-87C25920E571}"/>
                </a:ext>
              </a:extLst>
            </p:cNvPr>
            <p:cNvSpPr/>
            <p:nvPr/>
          </p:nvSpPr>
          <p:spPr>
            <a:xfrm>
              <a:off x="4292795" y="404277"/>
              <a:ext cx="108192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492604-18B4-F807-AC8E-096258E81968}"/>
                </a:ext>
              </a:extLst>
            </p:cNvPr>
            <p:cNvSpPr/>
            <p:nvPr/>
          </p:nvSpPr>
          <p:spPr>
            <a:xfrm>
              <a:off x="5374719" y="404277"/>
              <a:ext cx="2094044" cy="661639"/>
            </a:xfrm>
            <a:prstGeom prst="rect">
              <a:avLst/>
            </a:prstGeom>
            <a:solidFill>
              <a:srgbClr val="7EBE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 Repeats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866799-7C74-F87C-6DBF-D821BA8B4372}"/>
              </a:ext>
            </a:extLst>
          </p:cNvPr>
          <p:cNvSpPr txBox="1"/>
          <p:nvPr/>
        </p:nvSpPr>
        <p:spPr>
          <a:xfrm>
            <a:off x="298501" y="750679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5F5BA-B2CD-AC80-65D2-81DBB3716BE6}"/>
              </a:ext>
            </a:extLst>
          </p:cNvPr>
          <p:cNvSpPr txBox="1"/>
          <p:nvPr/>
        </p:nvSpPr>
        <p:spPr>
          <a:xfrm>
            <a:off x="11430000" y="769215"/>
            <a:ext cx="55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1694</a:t>
            </a:r>
          </a:p>
          <a:p>
            <a:endParaRPr lang="en-US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3892C-7C60-065C-D3F1-753B60F1D895}"/>
              </a:ext>
            </a:extLst>
          </p:cNvPr>
          <p:cNvCxnSpPr>
            <a:cxnSpLocks/>
            <a:stCxn id="42" idx="0"/>
            <a:endCxn id="27" idx="2"/>
          </p:cNvCxnSpPr>
          <p:nvPr/>
        </p:nvCxnSpPr>
        <p:spPr>
          <a:xfrm flipV="1">
            <a:off x="1341275" y="4727697"/>
            <a:ext cx="179158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B1EE8D-3218-C7B3-92DA-CF5BC948F881}"/>
              </a:ext>
            </a:extLst>
          </p:cNvPr>
          <p:cNvCxnSpPr>
            <a:cxnSpLocks/>
            <a:stCxn id="46" idx="0"/>
            <a:endCxn id="28" idx="2"/>
          </p:cNvCxnSpPr>
          <p:nvPr/>
        </p:nvCxnSpPr>
        <p:spPr>
          <a:xfrm flipV="1">
            <a:off x="3529300" y="4727697"/>
            <a:ext cx="81987" cy="28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387D27-9AA9-362F-4363-67D0F2BD10D8}"/>
              </a:ext>
            </a:extLst>
          </p:cNvPr>
          <p:cNvCxnSpPr>
            <a:cxnSpLocks/>
            <a:stCxn id="50" idx="0"/>
            <a:endCxn id="30" idx="2"/>
          </p:cNvCxnSpPr>
          <p:nvPr/>
        </p:nvCxnSpPr>
        <p:spPr>
          <a:xfrm flipH="1" flipV="1">
            <a:off x="5163959" y="4727696"/>
            <a:ext cx="315003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115F77-5FC2-FF24-B8D1-61AA7865C68D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6744532" y="4727696"/>
            <a:ext cx="764088" cy="28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5D167A-867E-94E2-4BA1-553E6F616EEE}"/>
              </a:ext>
            </a:extLst>
          </p:cNvPr>
          <p:cNvCxnSpPr>
            <a:cxnSpLocks/>
            <a:stCxn id="69" idx="0"/>
            <a:endCxn id="29" idx="2"/>
          </p:cNvCxnSpPr>
          <p:nvPr/>
        </p:nvCxnSpPr>
        <p:spPr>
          <a:xfrm flipV="1">
            <a:off x="9701910" y="4727696"/>
            <a:ext cx="224610" cy="215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8E25C-4CE0-6EF1-879B-CC118389EF9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1419516" y="1135179"/>
            <a:ext cx="100917" cy="58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31E3A9-FA1C-4914-78E9-A645DD25AEB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561149" y="1135179"/>
            <a:ext cx="279320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D61595-9C47-A5B0-948C-BA2395D5677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5572879" y="1135178"/>
            <a:ext cx="726193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8FB508-FB05-203B-09D2-101B267B635F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7486304" y="1135178"/>
            <a:ext cx="939619" cy="619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359A0-FEF1-9437-A924-21432ECD6520}"/>
              </a:ext>
            </a:extLst>
          </p:cNvPr>
          <p:cNvCxnSpPr>
            <a:cxnSpLocks/>
            <a:stCxn id="36" idx="0"/>
            <a:endCxn id="13" idx="2"/>
          </p:cNvCxnSpPr>
          <p:nvPr/>
        </p:nvCxnSpPr>
        <p:spPr>
          <a:xfrm flipH="1" flipV="1">
            <a:off x="10151059" y="1135179"/>
            <a:ext cx="399901" cy="619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727B59-80A3-D0BE-E51E-354160DBFAA6}"/>
              </a:ext>
            </a:extLst>
          </p:cNvPr>
          <p:cNvSpPr txBox="1"/>
          <p:nvPr/>
        </p:nvSpPr>
        <p:spPr>
          <a:xfrm>
            <a:off x="249194" y="4316305"/>
            <a:ext cx="389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5A273D-89BB-927E-3D10-B4E5BFB736D6}"/>
              </a:ext>
            </a:extLst>
          </p:cNvPr>
          <p:cNvSpPr txBox="1"/>
          <p:nvPr/>
        </p:nvSpPr>
        <p:spPr>
          <a:xfrm>
            <a:off x="11633233" y="4316304"/>
            <a:ext cx="55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D3C0A-FC76-054A-0D66-2F9D5105A412}"/>
              </a:ext>
            </a:extLst>
          </p:cNvPr>
          <p:cNvSpPr txBox="1"/>
          <p:nvPr/>
        </p:nvSpPr>
        <p:spPr>
          <a:xfrm>
            <a:off x="-10418" y="2048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3" name="Picture 2" descr="A colorful lines and numbers&#10;&#10;AI-generated content may be incorrect.">
            <a:extLst>
              <a:ext uri="{FF2B5EF4-FFF2-40B4-BE49-F238E27FC236}">
                <a16:creationId xmlns:a16="http://schemas.microsoft.com/office/drawing/2014/main" id="{917F9DB1-3465-FAB8-A307-57B4AB2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" y="1724057"/>
            <a:ext cx="2942859" cy="1417320"/>
          </a:xfrm>
          <a:prstGeom prst="rect">
            <a:avLst/>
          </a:prstGeom>
        </p:spPr>
      </p:pic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5A9E4C7-FA11-1D85-D389-D7EB7AFA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/>
          <a:stretch/>
        </p:blipFill>
        <p:spPr>
          <a:xfrm>
            <a:off x="3161479" y="1724057"/>
            <a:ext cx="1950361" cy="1417320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F0EC92C3-E8AA-C7B6-7869-EBEC621C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/>
          <a:stretch/>
        </p:blipFill>
        <p:spPr>
          <a:xfrm>
            <a:off x="5323323" y="1754658"/>
            <a:ext cx="1951497" cy="1417320"/>
          </a:xfrm>
          <a:prstGeom prst="rect">
            <a:avLst/>
          </a:prstGeom>
        </p:spPr>
      </p:pic>
      <p:pic>
        <p:nvPicPr>
          <p:cNvPr id="22" name="Picture 2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5AD692E-3E23-C57B-3640-F5C57C3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/>
          <a:stretch/>
        </p:blipFill>
        <p:spPr>
          <a:xfrm>
            <a:off x="7450048" y="1754658"/>
            <a:ext cx="1951749" cy="1417320"/>
          </a:xfrm>
          <a:prstGeom prst="rect">
            <a:avLst/>
          </a:prstGeom>
        </p:spPr>
      </p:pic>
      <p:pic>
        <p:nvPicPr>
          <p:cNvPr id="36" name="Picture 35" descr="A close-up of a chart&#10;&#10;AI-generated content may be incorrect.">
            <a:extLst>
              <a:ext uri="{FF2B5EF4-FFF2-40B4-BE49-F238E27FC236}">
                <a16:creationId xmlns:a16="http://schemas.microsoft.com/office/drawing/2014/main" id="{B7342E9E-26FC-3A4E-1D13-47FDDC21B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/>
          <a:stretch/>
        </p:blipFill>
        <p:spPr>
          <a:xfrm>
            <a:off x="9577025" y="1754658"/>
            <a:ext cx="1947870" cy="1417320"/>
          </a:xfrm>
          <a:prstGeom prst="rect">
            <a:avLst/>
          </a:prstGeom>
        </p:spPr>
      </p:pic>
      <p:pic>
        <p:nvPicPr>
          <p:cNvPr id="42" name="Picture 41" descr="A colorful lines and letters&#10;&#10;AI-generated content may be incorrect.">
            <a:extLst>
              <a:ext uri="{FF2B5EF4-FFF2-40B4-BE49-F238E27FC236}">
                <a16:creationId xmlns:a16="http://schemas.microsoft.com/office/drawing/2014/main" id="{559FD538-6029-A922-F0C2-2ADDA815E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" y="5014161"/>
            <a:ext cx="2184162" cy="1417320"/>
          </a:xfrm>
          <a:prstGeom prst="rect">
            <a:avLst/>
          </a:prstGeom>
        </p:spPr>
      </p:pic>
      <p:pic>
        <p:nvPicPr>
          <p:cNvPr id="46" name="Picture 45" descr="A colorful lines and dots&#10;&#10;AI-generated content may be incorrect.">
            <a:extLst>
              <a:ext uri="{FF2B5EF4-FFF2-40B4-BE49-F238E27FC236}">
                <a16:creationId xmlns:a16="http://schemas.microsoft.com/office/drawing/2014/main" id="{433EEC63-99AE-FE0C-1647-2443E8235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/>
          <a:stretch/>
        </p:blipFill>
        <p:spPr>
          <a:xfrm>
            <a:off x="2670976" y="5014161"/>
            <a:ext cx="1716647" cy="1417320"/>
          </a:xfrm>
          <a:prstGeom prst="rect">
            <a:avLst/>
          </a:prstGeom>
        </p:spPr>
      </p:pic>
      <p:pic>
        <p:nvPicPr>
          <p:cNvPr id="50" name="Picture 4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E0F7F6-C24C-8C84-6C83-302AFEACE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/>
          <a:stretch/>
        </p:blipFill>
        <p:spPr>
          <a:xfrm>
            <a:off x="4625243" y="5014161"/>
            <a:ext cx="1707438" cy="1417320"/>
          </a:xfrm>
          <a:prstGeom prst="rect">
            <a:avLst/>
          </a:prstGeom>
        </p:spPr>
      </p:pic>
      <p:pic>
        <p:nvPicPr>
          <p:cNvPr id="60" name="Picture 5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3DE5629-E472-384F-CF0F-E1DAA399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/>
          <a:stretch/>
        </p:blipFill>
        <p:spPr>
          <a:xfrm>
            <a:off x="6570301" y="5014161"/>
            <a:ext cx="1876638" cy="1417320"/>
          </a:xfrm>
          <a:prstGeom prst="rect">
            <a:avLst/>
          </a:prstGeom>
        </p:spPr>
      </p:pic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6B0BC-E707-2C14-224C-753B4B68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/>
          <a:stretch/>
        </p:blipFill>
        <p:spPr>
          <a:xfrm>
            <a:off x="8858790" y="4943025"/>
            <a:ext cx="16862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15600" y="55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Workflow/Pipeline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37C66-9006-72EC-C3AA-084F60F181A3}"/>
              </a:ext>
            </a:extLst>
          </p:cNvPr>
          <p:cNvGrpSpPr/>
          <p:nvPr/>
        </p:nvGrpSpPr>
        <p:grpSpPr>
          <a:xfrm>
            <a:off x="804733" y="1317567"/>
            <a:ext cx="10582534" cy="5274967"/>
            <a:chOff x="446733" y="1583033"/>
            <a:chExt cx="10582534" cy="5274967"/>
          </a:xfrm>
        </p:grpSpPr>
        <p:cxnSp>
          <p:nvCxnSpPr>
            <p:cNvPr id="104" name="Google Shape;104;p22"/>
            <p:cNvCxnSpPr>
              <a:stCxn id="105" idx="3"/>
              <a:endCxn id="106" idx="0"/>
            </p:cNvCxnSpPr>
            <p:nvPr/>
          </p:nvCxnSpPr>
          <p:spPr>
            <a:xfrm>
              <a:off x="1280933" y="2726033"/>
              <a:ext cx="0" cy="10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22"/>
            <p:cNvSpPr/>
            <p:nvPr/>
          </p:nvSpPr>
          <p:spPr>
            <a:xfrm>
              <a:off x="446733" y="3727933"/>
              <a:ext cx="1668400" cy="11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BUSCO/HMMER/BLAST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07" name="Google Shape;107;p22"/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2115133" y="4319133"/>
              <a:ext cx="105780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22"/>
            <p:cNvSpPr/>
            <p:nvPr/>
          </p:nvSpPr>
          <p:spPr>
            <a:xfrm>
              <a:off x="3423100" y="1583033"/>
              <a:ext cx="1278000" cy="119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MSA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100868" y="1583033"/>
              <a:ext cx="1598400" cy="1195632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Phylogenetic Tree(s) 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1" name="Google Shape;111;p22"/>
            <p:cNvCxnSpPr>
              <a:cxnSpLocks/>
              <a:stCxn id="109" idx="2"/>
              <a:endCxn id="108" idx="1"/>
            </p:cNvCxnSpPr>
            <p:nvPr/>
          </p:nvCxnSpPr>
          <p:spPr>
            <a:xfrm flipH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Google Shape;112;p22"/>
            <p:cNvCxnSpPr>
              <a:stCxn id="110" idx="3"/>
              <a:endCxn id="113" idx="1"/>
            </p:cNvCxnSpPr>
            <p:nvPr/>
          </p:nvCxnSpPr>
          <p:spPr>
            <a:xfrm>
              <a:off x="7699268" y="2180849"/>
              <a:ext cx="10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22"/>
            <p:cNvCxnSpPr>
              <a:endCxn id="115" idx="0"/>
            </p:cNvCxnSpPr>
            <p:nvPr/>
          </p:nvCxnSpPr>
          <p:spPr>
            <a:xfrm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22"/>
            <p:cNvSpPr/>
            <p:nvPr/>
          </p:nvSpPr>
          <p:spPr>
            <a:xfrm>
              <a:off x="3162133" y="5636000"/>
              <a:ext cx="1800000" cy="122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SRA /Diamond Alignment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43267" y="1635633"/>
              <a:ext cx="2286000" cy="1090368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3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-US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Results/TOR Complex Patterns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538533" y="1635633"/>
              <a:ext cx="1484800" cy="10904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NCBI/JGI Genomic Information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2968232" y="3727933"/>
              <a:ext cx="2047086" cy="11824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 Tables &amp; Taxonomy Tables</a:t>
              </a:r>
              <a:endParaRPr sz="18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6" name="Google Shape;116;p22"/>
            <p:cNvCxnSpPr>
              <a:stCxn id="105" idx="4"/>
              <a:endCxn id="109" idx="1"/>
            </p:cNvCxnSpPr>
            <p:nvPr/>
          </p:nvCxnSpPr>
          <p:spPr>
            <a:xfrm>
              <a:off x="2023333" y="2180833"/>
              <a:ext cx="139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22"/>
            <p:cNvCxnSpPr>
              <a:cxnSpLocks/>
              <a:stCxn id="108" idx="5"/>
              <a:endCxn id="110" idx="1"/>
            </p:cNvCxnSpPr>
            <p:nvPr/>
          </p:nvCxnSpPr>
          <p:spPr>
            <a:xfrm flipV="1">
              <a:off x="4810609" y="2180849"/>
              <a:ext cx="1290259" cy="213828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22"/>
            <p:cNvCxnSpPr>
              <a:cxnSpLocks/>
              <a:stCxn id="108" idx="1"/>
              <a:endCxn id="109" idx="2"/>
            </p:cNvCxnSpPr>
            <p:nvPr/>
          </p:nvCxnSpPr>
          <p:spPr>
            <a:xfrm flipV="1">
              <a:off x="3991775" y="2778633"/>
              <a:ext cx="70325" cy="9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22"/>
            <p:cNvCxnSpPr>
              <a:cxnSpLocks/>
              <a:stCxn id="115" idx="0"/>
            </p:cNvCxnSpPr>
            <p:nvPr/>
          </p:nvCxnSpPr>
          <p:spPr>
            <a:xfrm flipV="1">
              <a:off x="4062133" y="4926400"/>
              <a:ext cx="0" cy="7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22"/>
            <p:cNvCxnSpPr>
              <a:cxnSpLocks/>
              <a:stCxn id="121" idx="5"/>
              <a:endCxn id="113" idx="2"/>
            </p:cNvCxnSpPr>
            <p:nvPr/>
          </p:nvCxnSpPr>
          <p:spPr>
            <a:xfrm flipV="1">
              <a:off x="7759644" y="2726001"/>
              <a:ext cx="2126623" cy="15668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2"/>
            <p:cNvSpPr/>
            <p:nvPr/>
          </p:nvSpPr>
          <p:spPr>
            <a:xfrm>
              <a:off x="5917266" y="3721333"/>
              <a:ext cx="2047087" cy="1143013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Graphs/Data Table</a:t>
              </a:r>
              <a:endParaRPr sz="14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22" name="Google Shape;122;p22"/>
            <p:cNvCxnSpPr>
              <a:cxnSpLocks/>
              <a:stCxn id="108" idx="5"/>
              <a:endCxn id="121" idx="2"/>
            </p:cNvCxnSpPr>
            <p:nvPr/>
          </p:nvCxnSpPr>
          <p:spPr>
            <a:xfrm flipV="1">
              <a:off x="4810609" y="4292840"/>
              <a:ext cx="1311366" cy="262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E4E62-7D27-FD9B-BA42-FD603688052E}"/>
              </a:ext>
            </a:extLst>
          </p:cNvPr>
          <p:cNvGrpSpPr/>
          <p:nvPr/>
        </p:nvGrpSpPr>
        <p:grpSpPr>
          <a:xfrm>
            <a:off x="0" y="0"/>
            <a:ext cx="10064455" cy="7210915"/>
            <a:chOff x="0" y="0"/>
            <a:chExt cx="10064455" cy="72109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8915B6B-8373-BB3D-F769-A5A35D93692B}"/>
                </a:ext>
              </a:extLst>
            </p:cNvPr>
            <p:cNvGrpSpPr/>
            <p:nvPr/>
          </p:nvGrpSpPr>
          <p:grpSpPr>
            <a:xfrm>
              <a:off x="0" y="0"/>
              <a:ext cx="10064455" cy="7210915"/>
              <a:chOff x="-700543" y="-369948"/>
              <a:chExt cx="10064455" cy="72109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71B7739-9DF5-15ED-FAB2-4DFA73125BB4}"/>
                  </a:ext>
                </a:extLst>
              </p:cNvPr>
              <p:cNvGrpSpPr/>
              <p:nvPr/>
            </p:nvGrpSpPr>
            <p:grpSpPr>
              <a:xfrm>
                <a:off x="-700543" y="-369948"/>
                <a:ext cx="9395718" cy="4608030"/>
                <a:chOff x="-1037294" y="-578483"/>
                <a:chExt cx="12910534" cy="7205523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3F819C40-8B70-CCFD-B8AA-DE444C383CDC}"/>
                    </a:ext>
                  </a:extLst>
                </p:cNvPr>
                <p:cNvCxnSpPr/>
                <p:nvPr/>
              </p:nvCxnSpPr>
              <p:spPr>
                <a:xfrm>
                  <a:off x="-74687" y="3322553"/>
                  <a:ext cx="33832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393739F-C732-59C3-8AF3-FC03000608B0}"/>
                    </a:ext>
                  </a:extLst>
                </p:cNvPr>
                <p:cNvCxnSpPr/>
                <p:nvPr/>
              </p:nvCxnSpPr>
              <p:spPr>
                <a:xfrm flipV="1">
                  <a:off x="3308593" y="1800880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C9745F7-0237-2FC8-7BAF-E5AEC6ABBEF6}"/>
                    </a:ext>
                  </a:extLst>
                </p:cNvPr>
                <p:cNvCxnSpPr/>
                <p:nvPr/>
              </p:nvCxnSpPr>
              <p:spPr>
                <a:xfrm flipV="1">
                  <a:off x="3308593" y="3329533"/>
                  <a:ext cx="0" cy="152865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5DB51CA1-7D81-2E1D-D14B-E6BD4C8A19C2}"/>
                    </a:ext>
                  </a:extLst>
                </p:cNvPr>
                <p:cNvCxnSpPr/>
                <p:nvPr/>
              </p:nvCxnSpPr>
              <p:spPr>
                <a:xfrm>
                  <a:off x="3308593" y="1800880"/>
                  <a:ext cx="13890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1072261-1779-6CF2-04D2-2811EF02C74E}"/>
                    </a:ext>
                  </a:extLst>
                </p:cNvPr>
                <p:cNvCxnSpPr/>
                <p:nvPr/>
              </p:nvCxnSpPr>
              <p:spPr>
                <a:xfrm>
                  <a:off x="3308593" y="4858186"/>
                  <a:ext cx="22685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AE685E9-3584-AB86-9414-89F8EE24100E}"/>
                    </a:ext>
                  </a:extLst>
                </p:cNvPr>
                <p:cNvCxnSpPr/>
                <p:nvPr/>
              </p:nvCxnSpPr>
              <p:spPr>
                <a:xfrm flipV="1">
                  <a:off x="4697643" y="1060984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A7861BE-AAB5-1781-1FAC-08AC1EE7B64D}"/>
                    </a:ext>
                  </a:extLst>
                </p:cNvPr>
                <p:cNvCxnSpPr/>
                <p:nvPr/>
              </p:nvCxnSpPr>
              <p:spPr>
                <a:xfrm flipV="1">
                  <a:off x="4696479" y="1800880"/>
                  <a:ext cx="0" cy="7398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D53D53-3592-D16A-8AE5-56F08E929AC0}"/>
                    </a:ext>
                  </a:extLst>
                </p:cNvPr>
                <p:cNvCxnSpPr/>
                <p:nvPr/>
              </p:nvCxnSpPr>
              <p:spPr>
                <a:xfrm>
                  <a:off x="4696479" y="1060984"/>
                  <a:ext cx="105516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1C3442AD-2001-2B2D-D797-106316905465}"/>
                    </a:ext>
                  </a:extLst>
                </p:cNvPr>
                <p:cNvSpPr/>
                <p:nvPr/>
              </p:nvSpPr>
              <p:spPr>
                <a:xfrm>
                  <a:off x="4441704" y="607275"/>
                  <a:ext cx="844585" cy="907419"/>
                </a:xfrm>
                <a:prstGeom prst="arc">
                  <a:avLst>
                    <a:gd name="adj1" fmla="val 16379857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75CB333-DD38-B53D-84FE-8EF81FBA9595}"/>
                    </a:ext>
                  </a:extLst>
                </p:cNvPr>
                <p:cNvCxnSpPr/>
                <p:nvPr/>
              </p:nvCxnSpPr>
              <p:spPr>
                <a:xfrm flipV="1">
                  <a:off x="5577143" y="4093859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1A51FAA-DE07-6AD3-6504-E82121F7E821}"/>
                    </a:ext>
                  </a:extLst>
                </p:cNvPr>
                <p:cNvCxnSpPr/>
                <p:nvPr/>
              </p:nvCxnSpPr>
              <p:spPr>
                <a:xfrm flipV="1">
                  <a:off x="5575980" y="4858186"/>
                  <a:ext cx="0" cy="7643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E5B7C1-8EA3-311F-7CF2-83E24F5B4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5980" y="4093859"/>
                  <a:ext cx="300262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E05145-53E0-D90F-EB19-FC499DCD2A00}"/>
                    </a:ext>
                  </a:extLst>
                </p:cNvPr>
                <p:cNvCxnSpPr/>
                <p:nvPr/>
              </p:nvCxnSpPr>
              <p:spPr>
                <a:xfrm>
                  <a:off x="5575980" y="5622513"/>
                  <a:ext cx="223481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DB3D80-5BC0-E1BD-AF67-0F68EFBFF9C7}"/>
                    </a:ext>
                  </a:extLst>
                </p:cNvPr>
                <p:cNvCxnSpPr/>
                <p:nvPr/>
              </p:nvCxnSpPr>
              <p:spPr>
                <a:xfrm>
                  <a:off x="5751646" y="1060984"/>
                  <a:ext cx="10540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CF96EF-76BC-E0DA-2762-B8CF4F710AB4}"/>
                    </a:ext>
                  </a:extLst>
                </p:cNvPr>
                <p:cNvCxnSpPr/>
                <p:nvPr/>
              </p:nvCxnSpPr>
              <p:spPr>
                <a:xfrm flipV="1">
                  <a:off x="6805649" y="572373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88DE7F3-A0C8-B3DF-7139-DFE158580927}"/>
                    </a:ext>
                  </a:extLst>
                </p:cNvPr>
                <p:cNvCxnSpPr/>
                <p:nvPr/>
              </p:nvCxnSpPr>
              <p:spPr>
                <a:xfrm flipV="1">
                  <a:off x="6805649" y="1060984"/>
                  <a:ext cx="0" cy="4886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52FD53-B5A5-FD84-0518-A2A01AE890E8}"/>
                    </a:ext>
                  </a:extLst>
                </p:cNvPr>
                <p:cNvCxnSpPr/>
                <p:nvPr/>
              </p:nvCxnSpPr>
              <p:spPr>
                <a:xfrm>
                  <a:off x="6805649" y="572373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D115F14-7DC7-C139-1F51-7C09A2C72439}"/>
                    </a:ext>
                  </a:extLst>
                </p:cNvPr>
                <p:cNvCxnSpPr/>
                <p:nvPr/>
              </p:nvCxnSpPr>
              <p:spPr>
                <a:xfrm>
                  <a:off x="6805649" y="1549595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18CE2FB-AFD7-0D3D-87A7-DDAA989013B9}"/>
                    </a:ext>
                  </a:extLst>
                </p:cNvPr>
                <p:cNvCxnSpPr/>
                <p:nvPr/>
              </p:nvCxnSpPr>
              <p:spPr>
                <a:xfrm>
                  <a:off x="6805649" y="1060984"/>
                  <a:ext cx="10819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7F6C3F3-2D3A-6C4B-3673-4578D6300C6A}"/>
                    </a:ext>
                  </a:extLst>
                </p:cNvPr>
                <p:cNvCxnSpPr/>
                <p:nvPr/>
              </p:nvCxnSpPr>
              <p:spPr>
                <a:xfrm flipV="1">
                  <a:off x="8578608" y="3448196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00564FC-BAED-B86A-D1B1-B9AD465FA5F1}"/>
                    </a:ext>
                  </a:extLst>
                </p:cNvPr>
                <p:cNvCxnSpPr/>
                <p:nvPr/>
              </p:nvCxnSpPr>
              <p:spPr>
                <a:xfrm flipV="1">
                  <a:off x="8578608" y="4083970"/>
                  <a:ext cx="0" cy="6456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FADACD2-AF46-EAFF-6D5F-20EDBD2B443A}"/>
                    </a:ext>
                  </a:extLst>
                </p:cNvPr>
                <p:cNvCxnSpPr/>
                <p:nvPr/>
              </p:nvCxnSpPr>
              <p:spPr>
                <a:xfrm>
                  <a:off x="8578608" y="3448196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8781B-A874-E220-927C-C0CAE0AC5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8608" y="4729633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478BAF6-3C39-9279-18C1-A2BB2B169D62}"/>
                    </a:ext>
                  </a:extLst>
                </p:cNvPr>
                <p:cNvCxnSpPr/>
                <p:nvPr/>
              </p:nvCxnSpPr>
              <p:spPr>
                <a:xfrm>
                  <a:off x="8578608" y="4093859"/>
                  <a:ext cx="131924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291A8937-2F84-4A67-F905-BF74923F4BCD}"/>
                    </a:ext>
                  </a:extLst>
                </p:cNvPr>
                <p:cNvSpPr/>
                <p:nvPr/>
              </p:nvSpPr>
              <p:spPr>
                <a:xfrm>
                  <a:off x="7104660" y="3156374"/>
                  <a:ext cx="732901" cy="1883840"/>
                </a:xfrm>
                <a:prstGeom prst="arc">
                  <a:avLst>
                    <a:gd name="adj1" fmla="val 16162685"/>
                    <a:gd name="adj2" fmla="val 0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50B63D-5C25-F3C1-79DE-9F014A22A28B}"/>
                    </a:ext>
                  </a:extLst>
                </p:cNvPr>
                <p:cNvSpPr txBox="1"/>
                <p:nvPr/>
              </p:nvSpPr>
              <p:spPr>
                <a:xfrm>
                  <a:off x="7804320" y="5303972"/>
                  <a:ext cx="1284142" cy="62564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Tetrahymena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thermophila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74BA79-21F5-5147-3B35-83E0B6724CAA}"/>
                    </a:ext>
                  </a:extLst>
                </p:cNvPr>
                <p:cNvSpPr txBox="1"/>
                <p:nvPr/>
              </p:nvSpPr>
              <p:spPr>
                <a:xfrm>
                  <a:off x="7804318" y="2335819"/>
                  <a:ext cx="179506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Phytophthora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sojae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8DDBC2-5F71-CA2D-EE69-625DA5022C78}"/>
                    </a:ext>
                  </a:extLst>
                </p:cNvPr>
                <p:cNvSpPr txBox="1"/>
                <p:nvPr/>
              </p:nvSpPr>
              <p:spPr>
                <a:xfrm>
                  <a:off x="3811353" y="365991"/>
                  <a:ext cx="14437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Rhodophyta Endosymbiosis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AAE74FD-CE70-916D-ACA1-8E97A205953D}"/>
                    </a:ext>
                  </a:extLst>
                </p:cNvPr>
                <p:cNvSpPr txBox="1"/>
                <p:nvPr/>
              </p:nvSpPr>
              <p:spPr>
                <a:xfrm>
                  <a:off x="6363614" y="2983906"/>
                  <a:ext cx="1195915" cy="529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Stramenopile</a:t>
                  </a:r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Endosymbiosis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82C230-F763-0242-F6B6-96F767635EA2}"/>
                    </a:ext>
                  </a:extLst>
                </p:cNvPr>
                <p:cNvSpPr txBox="1"/>
                <p:nvPr/>
              </p:nvSpPr>
              <p:spPr>
                <a:xfrm>
                  <a:off x="9897857" y="3263531"/>
                  <a:ext cx="1975381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Polarella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glaciallis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67DFD69-73AD-20D8-0AE3-10B8952861F5}"/>
                    </a:ext>
                  </a:extLst>
                </p:cNvPr>
                <p:cNvSpPr txBox="1"/>
                <p:nvPr/>
              </p:nvSpPr>
              <p:spPr>
                <a:xfrm>
                  <a:off x="9897857" y="3901630"/>
                  <a:ext cx="197538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Vitrella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Brassicaformis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FC6324-32F4-C3A9-6427-301AC338BC1A}"/>
                    </a:ext>
                  </a:extLst>
                </p:cNvPr>
                <p:cNvSpPr txBox="1"/>
                <p:nvPr/>
              </p:nvSpPr>
              <p:spPr>
                <a:xfrm>
                  <a:off x="9897855" y="4539729"/>
                  <a:ext cx="1975382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Plasmodium falciparum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9E7BC2-5C2E-09B5-7939-9156555A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96478" y="2540776"/>
                  <a:ext cx="3114313" cy="9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non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64A0167-1376-7855-2882-67AE7A13F61B}"/>
                    </a:ext>
                  </a:extLst>
                </p:cNvPr>
                <p:cNvSpPr txBox="1"/>
                <p:nvPr/>
              </p:nvSpPr>
              <p:spPr>
                <a:xfrm>
                  <a:off x="7887573" y="387708"/>
                  <a:ext cx="2340873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Phaeodactylum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tricornutum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B40AD45-40CC-CE46-4422-C508BF79B494}"/>
                    </a:ext>
                  </a:extLst>
                </p:cNvPr>
                <p:cNvSpPr txBox="1"/>
                <p:nvPr/>
              </p:nvSpPr>
              <p:spPr>
                <a:xfrm>
                  <a:off x="7887571" y="859196"/>
                  <a:ext cx="2340860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Macrocystis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pyrifera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1998A5-FA55-9AAC-D2B8-9B2CA879782C}"/>
                    </a:ext>
                  </a:extLst>
                </p:cNvPr>
                <p:cNvSpPr txBox="1"/>
                <p:nvPr/>
              </p:nvSpPr>
              <p:spPr>
                <a:xfrm>
                  <a:off x="7887571" y="1347806"/>
                  <a:ext cx="2340855" cy="3850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Nannochloropsis</a:t>
                  </a:r>
                  <a:r>
                    <a:rPr lang="en-US" sz="10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gaditana</a:t>
                  </a:r>
                  <a:endParaRPr lang="en-US" sz="1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AFA18B-6B14-FBA5-EF8F-9D3B6D494085}"/>
                    </a:ext>
                  </a:extLst>
                </p:cNvPr>
                <p:cNvSpPr txBox="1"/>
                <p:nvPr/>
              </p:nvSpPr>
              <p:spPr>
                <a:xfrm>
                  <a:off x="3307432" y="4570508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Alveolata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E1E8DC-8105-C143-C3F3-59DD820297BA}"/>
                    </a:ext>
                  </a:extLst>
                </p:cNvPr>
                <p:cNvSpPr txBox="1"/>
                <p:nvPr/>
              </p:nvSpPr>
              <p:spPr>
                <a:xfrm>
                  <a:off x="3263209" y="1539085"/>
                  <a:ext cx="1795061" cy="336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Stramenopila</a:t>
                  </a:r>
                  <a:endParaRPr lang="en-US" sz="8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A8B6F0A-5E8F-2A7A-B107-B2931836F654}"/>
                    </a:ext>
                  </a:extLst>
                </p:cNvPr>
                <p:cNvSpPr txBox="1"/>
                <p:nvPr/>
              </p:nvSpPr>
              <p:spPr>
                <a:xfrm>
                  <a:off x="328175" y="2793161"/>
                  <a:ext cx="3003211" cy="5293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700214F5-4676-1196-A058-2C45AC188BDF}"/>
                    </a:ext>
                  </a:extLst>
                </p:cNvPr>
                <p:cNvSpPr/>
                <p:nvPr/>
              </p:nvSpPr>
              <p:spPr>
                <a:xfrm>
                  <a:off x="8836850" y="4722095"/>
                  <a:ext cx="914400" cy="1904945"/>
                </a:xfrm>
                <a:prstGeom prst="arc">
                  <a:avLst>
                    <a:gd name="adj1" fmla="val 16200000"/>
                    <a:gd name="adj2" fmla="val 776051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889D90D-BD48-53A5-61D5-E7AC135496F4}"/>
                    </a:ext>
                  </a:extLst>
                </p:cNvPr>
                <p:cNvSpPr txBox="1"/>
                <p:nvPr/>
              </p:nvSpPr>
              <p:spPr>
                <a:xfrm>
                  <a:off x="8910166" y="5774445"/>
                  <a:ext cx="1975381" cy="336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Photoautorophy Loss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511F9F6-FA76-29A1-F997-2E902EB9D13D}"/>
                    </a:ext>
                  </a:extLst>
                </p:cNvPr>
                <p:cNvSpPr txBox="1"/>
                <p:nvPr/>
              </p:nvSpPr>
              <p:spPr>
                <a:xfrm>
                  <a:off x="-1037294" y="-578483"/>
                  <a:ext cx="2867075" cy="2021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SARs Gain of Plastids:</a:t>
                  </a:r>
                </a:p>
                <a:p>
                  <a:r>
                    <a:rPr lang="en-US" sz="14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Losses of TOR Complexes</a:t>
                  </a: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FC16AC2-6BB6-AE0D-AA98-C9F08C5AA5C5}"/>
                    </a:ext>
                  </a:extLst>
                </p:cNvPr>
                <p:cNvSpPr/>
                <p:nvPr/>
              </p:nvSpPr>
              <p:spPr>
                <a:xfrm>
                  <a:off x="9238232" y="4673216"/>
                  <a:ext cx="100604" cy="104559"/>
                </a:xfrm>
                <a:prstGeom prst="ellipse">
                  <a:avLst/>
                </a:prstGeom>
                <a:solidFill>
                  <a:srgbClr val="C000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D45405F-DCAA-CA5B-1FA2-97B1657E9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1357" y="3094055"/>
                <a:ext cx="0" cy="20469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361A30-2F55-A5B5-83E9-78B4B6767F84}"/>
                  </a:ext>
                </a:extLst>
              </p:cNvPr>
              <p:cNvGrpSpPr/>
              <p:nvPr/>
            </p:nvGrpSpPr>
            <p:grpSpPr>
              <a:xfrm>
                <a:off x="2429174" y="4122246"/>
                <a:ext cx="3704851" cy="2718721"/>
                <a:chOff x="28293" y="2795859"/>
                <a:chExt cx="7055009" cy="465136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3F2670-1EA5-2C71-152E-B5A986B07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78" y="4505691"/>
                  <a:ext cx="21149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08D966F-B3BC-9834-B427-DE15DAB15052}"/>
                    </a:ext>
                  </a:extLst>
                </p:cNvPr>
                <p:cNvCxnSpPr/>
                <p:nvPr/>
              </p:nvCxnSpPr>
              <p:spPr>
                <a:xfrm flipV="1">
                  <a:off x="2204564" y="3472628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5F95CC3-5CED-D725-3958-DCF83766A34D}"/>
                    </a:ext>
                  </a:extLst>
                </p:cNvPr>
                <p:cNvCxnSpPr/>
                <p:nvPr/>
              </p:nvCxnSpPr>
              <p:spPr>
                <a:xfrm flipV="1">
                  <a:off x="2204564" y="4496381"/>
                  <a:ext cx="0" cy="103306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70F878D-A5C7-9473-0C6B-965116472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4" y="3472628"/>
                  <a:ext cx="1229671" cy="93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BD567C3-4126-39E8-9D5F-07B477A77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4563" y="5515479"/>
                  <a:ext cx="4384701" cy="139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7191F7-E7FC-8727-2AB5-4E57ED1B6147}"/>
                    </a:ext>
                  </a:extLst>
                </p:cNvPr>
                <p:cNvSpPr txBox="1"/>
                <p:nvPr/>
              </p:nvSpPr>
              <p:spPr>
                <a:xfrm>
                  <a:off x="28293" y="4174062"/>
                  <a:ext cx="1890409" cy="368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Rhizaria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4572529-F9EA-C223-DA64-4A2BBA3C9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2980525"/>
                  <a:ext cx="0" cy="6229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C84BBB4-FE4F-3BF7-57BD-FC75AE268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235" y="3581974"/>
                  <a:ext cx="0" cy="5432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A7FCB6F-A091-A9D4-86FF-B5382E71A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2990848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443C96A-3CBF-6E39-A08E-074D736C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4235" y="4118889"/>
                  <a:ext cx="1165686" cy="63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9A59B-ADA0-0B74-6B94-EA2FB4AA1A8A}"/>
                    </a:ext>
                  </a:extLst>
                </p:cNvPr>
                <p:cNvSpPr txBox="1"/>
                <p:nvPr/>
              </p:nvSpPr>
              <p:spPr>
                <a:xfrm>
                  <a:off x="4608616" y="2795859"/>
                  <a:ext cx="2474686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Paulinella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micropora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1BC328-DF40-75BC-7114-97C5799ABD61}"/>
                    </a:ext>
                  </a:extLst>
                </p:cNvPr>
                <p:cNvSpPr txBox="1"/>
                <p:nvPr/>
              </p:nvSpPr>
              <p:spPr>
                <a:xfrm>
                  <a:off x="4608616" y="3937109"/>
                  <a:ext cx="2473441" cy="42125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Bigelowiella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natans</a:t>
                  </a:r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08F63A86-8540-C225-68F5-F176260B5BF7}"/>
                    </a:ext>
                  </a:extLst>
                </p:cNvPr>
                <p:cNvSpPr/>
                <p:nvPr/>
              </p:nvSpPr>
              <p:spPr>
                <a:xfrm>
                  <a:off x="3680840" y="4125270"/>
                  <a:ext cx="582843" cy="3321954"/>
                </a:xfrm>
                <a:prstGeom prst="arc">
                  <a:avLst>
                    <a:gd name="adj1" fmla="val 16200000"/>
                    <a:gd name="adj2" fmla="val 1700955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3D7A7C-5CF4-FA25-6C0E-8EF0398DA370}"/>
                    </a:ext>
                  </a:extLst>
                </p:cNvPr>
                <p:cNvSpPr txBox="1"/>
                <p:nvPr/>
              </p:nvSpPr>
              <p:spPr>
                <a:xfrm>
                  <a:off x="3318478" y="4738184"/>
                  <a:ext cx="1890409" cy="579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6B7755F-349A-BDCE-FAA8-8E622811466A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7976375" y="3149439"/>
                <a:ext cx="367400" cy="105631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8CDD7C-23C2-7AF8-B161-CCD69D3D75A2}"/>
                  </a:ext>
                </a:extLst>
              </p:cNvPr>
              <p:cNvSpPr txBox="1"/>
              <p:nvPr/>
            </p:nvSpPr>
            <p:spPr>
              <a:xfrm>
                <a:off x="7764252" y="4186154"/>
                <a:ext cx="1159045" cy="33855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and TORC2 Lost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A89A33C-6683-150B-36C5-DB67011CD976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H="1" flipV="1">
                <a:off x="6201265" y="3792072"/>
                <a:ext cx="467271" cy="96953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5B365-EE6B-BBB5-8A7D-924BB691A799}"/>
                  </a:ext>
                </a:extLst>
              </p:cNvPr>
              <p:cNvSpPr txBox="1"/>
              <p:nvPr/>
            </p:nvSpPr>
            <p:spPr>
              <a:xfrm>
                <a:off x="6309949" y="4767744"/>
                <a:ext cx="698229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TORC1 Lost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B9A94A-1440-B872-CEE8-45650CFF701E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H="1">
                <a:off x="7498166" y="247944"/>
                <a:ext cx="1129303" cy="1231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5F98EB-7B94-FE15-6D23-C22AA852FE5E}"/>
                  </a:ext>
                </a:extLst>
              </p:cNvPr>
              <p:cNvSpPr txBox="1"/>
              <p:nvPr/>
            </p:nvSpPr>
            <p:spPr>
              <a:xfrm>
                <a:off x="8613510" y="119819"/>
                <a:ext cx="750402" cy="21544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TORC2 Lost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CE77E5-7137-B39C-4652-BAB35B61B763}"/>
                  </a:ext>
                </a:extLst>
              </p:cNvPr>
              <p:cNvSpPr txBox="1"/>
              <p:nvPr/>
            </p:nvSpPr>
            <p:spPr>
              <a:xfrm>
                <a:off x="5890813" y="5588752"/>
                <a:ext cx="1693849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Plasmodiophora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brassicae</a:t>
                </a: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3901E57-CAC2-814A-CD56-3DCB91C74943}"/>
                </a:ext>
              </a:extLst>
            </p:cNvPr>
            <p:cNvSpPr/>
            <p:nvPr/>
          </p:nvSpPr>
          <p:spPr>
            <a:xfrm>
              <a:off x="4798483" y="4160710"/>
              <a:ext cx="306073" cy="1941681"/>
            </a:xfrm>
            <a:prstGeom prst="arc">
              <a:avLst>
                <a:gd name="adj1" fmla="val 16200000"/>
                <a:gd name="adj2" fmla="val 1700955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719131-3ED0-D063-EE27-DC26DD3D7DEF}"/>
                </a:ext>
              </a:extLst>
            </p:cNvPr>
            <p:cNvSpPr txBox="1"/>
            <p:nvPr/>
          </p:nvSpPr>
          <p:spPr>
            <a:xfrm>
              <a:off x="4122442" y="3926343"/>
              <a:ext cx="99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Alpha-Cyanobacteria Endosymbiosis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952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9701-E091-021C-450F-8C7F31F0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EC1D89-3813-5AB0-B868-398F315D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3700745" y="0"/>
            <a:ext cx="5565175" cy="5115564"/>
          </a:xfrm>
          <a:prstGeom prst="rect">
            <a:avLst/>
          </a:prstGeom>
        </p:spPr>
      </p:pic>
      <p:pic>
        <p:nvPicPr>
          <p:cNvPr id="3" name="Picture 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6F133949-A5A3-687E-C53F-C0215D3F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2B477-8697-38DB-F885-B390901562FC}"/>
              </a:ext>
            </a:extLst>
          </p:cNvPr>
          <p:cNvSpPr txBox="1"/>
          <p:nvPr/>
        </p:nvSpPr>
        <p:spPr>
          <a:xfrm>
            <a:off x="0" y="0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" name="Picture 1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37A3AF5-B05E-A014-6E86-B0619F8A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663440"/>
            <a:ext cx="2804160" cy="2103120"/>
          </a:xfrm>
          <a:prstGeom prst="rect">
            <a:avLst/>
          </a:prstGeom>
        </p:spPr>
      </p:pic>
      <p:pic>
        <p:nvPicPr>
          <p:cNvPr id="5" name="Picture 4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9E02D79E-F631-7DEE-1F3D-53C8E850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466344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6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6AC2C-2337-DB7D-7150-FE03218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A17370-A3AA-8EC6-BB0C-9135EC3B5E1C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093E1C2-8291-6C32-77A1-23B2B02EE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12998" y="349233"/>
            <a:ext cx="6773016" cy="6230788"/>
          </a:xfrm>
          <a:prstGeom prst="rect">
            <a:avLst/>
          </a:prstGeom>
        </p:spPr>
      </p:pic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54461B-456E-6CD7-EF59-73C7D9D3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0"/>
            <a:ext cx="2926080" cy="2194560"/>
          </a:xfrm>
          <a:prstGeom prst="rect">
            <a:avLst/>
          </a:prstGeom>
        </p:spPr>
      </p:pic>
      <p:pic>
        <p:nvPicPr>
          <p:cNvPr id="10" name="Picture 9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1CA27B8B-D42F-468E-BAE5-F8AB9DC50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2377440"/>
            <a:ext cx="2926080" cy="2194560"/>
          </a:xfrm>
          <a:prstGeom prst="rect">
            <a:avLst/>
          </a:prstGeom>
        </p:spPr>
      </p:pic>
      <p:pic>
        <p:nvPicPr>
          <p:cNvPr id="12" name="Picture 11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1CE5AF88-458C-2F3A-2FFC-E44A8E413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76" y="45720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8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62C610-0795-7799-D920-106E25FF25D4}"/>
              </a:ext>
            </a:extLst>
          </p:cNvPr>
          <p:cNvGrpSpPr/>
          <p:nvPr/>
        </p:nvGrpSpPr>
        <p:grpSpPr>
          <a:xfrm>
            <a:off x="0" y="0"/>
            <a:ext cx="8758593" cy="5559083"/>
            <a:chOff x="0" y="0"/>
            <a:chExt cx="8758593" cy="55590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E6272-013E-D004-B18A-1365FDC3C00F}"/>
                </a:ext>
              </a:extLst>
            </p:cNvPr>
            <p:cNvSpPr txBox="1"/>
            <p:nvPr/>
          </p:nvSpPr>
          <p:spPr>
            <a:xfrm>
              <a:off x="0" y="0"/>
              <a:ext cx="3310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Simplified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Excavata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Gain of Plastids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868DFE-ADCF-8440-502D-9AC099D6009E}"/>
                </a:ext>
              </a:extLst>
            </p:cNvPr>
            <p:cNvGrpSpPr/>
            <p:nvPr/>
          </p:nvGrpSpPr>
          <p:grpSpPr>
            <a:xfrm>
              <a:off x="1061785" y="1298917"/>
              <a:ext cx="7696808" cy="4260166"/>
              <a:chOff x="1655098" y="841789"/>
              <a:chExt cx="7696808" cy="42601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DFDE8E-710B-3C7D-C20C-35A8659BD1D6}"/>
                  </a:ext>
                </a:extLst>
              </p:cNvPr>
              <p:cNvGrpSpPr/>
              <p:nvPr/>
            </p:nvGrpSpPr>
            <p:grpSpPr>
              <a:xfrm>
                <a:off x="1655098" y="841789"/>
                <a:ext cx="7696808" cy="4260166"/>
                <a:chOff x="0" y="1672427"/>
                <a:chExt cx="7696808" cy="426016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2624A89-E223-BA37-CF7E-1485FD7210B9}"/>
                    </a:ext>
                  </a:extLst>
                </p:cNvPr>
                <p:cNvGrpSpPr/>
                <p:nvPr/>
              </p:nvGrpSpPr>
              <p:grpSpPr>
                <a:xfrm>
                  <a:off x="0" y="3313229"/>
                  <a:ext cx="7475744" cy="2612920"/>
                  <a:chOff x="89578" y="2980525"/>
                  <a:chExt cx="7429204" cy="2548919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81265609-3ECF-C3A0-95E1-98A9E7FD7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578" y="4505691"/>
                    <a:ext cx="21149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8D5C1D0-D96B-F2E1-8D4B-45B03E9F72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3472628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3DC5726-256B-4B76-B107-2C71A645B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4564" y="4496381"/>
                    <a:ext cx="0" cy="103306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68B75C-5784-626A-4E87-FCCC799BF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4" y="3472628"/>
                    <a:ext cx="1229671" cy="931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F3E14182-B82D-03BF-A72A-0B91DA6CC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4563" y="5515479"/>
                    <a:ext cx="531421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89CF38B-C30B-6039-451E-1086459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2980525"/>
                    <a:ext cx="0" cy="6229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3AA4516-6F42-BC96-94E1-3D38597E3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4235" y="3581974"/>
                    <a:ext cx="0" cy="54329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BA9FA7F-E461-4CF3-6EA8-B8CA0EA3B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2990848"/>
                    <a:ext cx="1572665" cy="1375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2F5E5AE-0263-BD4B-AB65-743E5494F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4235" y="4118889"/>
                    <a:ext cx="1165686" cy="638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2595C7-4DB9-94BB-6EB6-0EEDDCCF5DB7}"/>
                    </a:ext>
                  </a:extLst>
                </p:cNvPr>
                <p:cNvSpPr txBox="1"/>
                <p:nvPr/>
              </p:nvSpPr>
              <p:spPr>
                <a:xfrm>
                  <a:off x="4538597" y="4374871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Eutetramitia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etc.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2C3643-D348-555F-9465-56FC18BCCC69}"/>
                    </a:ext>
                  </a:extLst>
                </p:cNvPr>
                <p:cNvSpPr txBox="1"/>
                <p:nvPr/>
              </p:nvSpPr>
              <p:spPr>
                <a:xfrm>
                  <a:off x="6232475" y="2607443"/>
                  <a:ext cx="1464333" cy="24622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Euglenophyceae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977EDBC3-5ECE-9919-0F75-A271DE21B98D}"/>
                    </a:ext>
                  </a:extLst>
                </p:cNvPr>
                <p:cNvSpPr/>
                <p:nvPr/>
              </p:nvSpPr>
              <p:spPr>
                <a:xfrm>
                  <a:off x="4807378" y="1789500"/>
                  <a:ext cx="787577" cy="1892500"/>
                </a:xfrm>
                <a:prstGeom prst="arc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E1C5912-1D78-E0EE-B4D0-54DD5B2EE26E}"/>
                    </a:ext>
                  </a:extLst>
                </p:cNvPr>
                <p:cNvSpPr txBox="1"/>
                <p:nvPr/>
              </p:nvSpPr>
              <p:spPr>
                <a:xfrm>
                  <a:off x="3868786" y="1672427"/>
                  <a:ext cx="1444888" cy="21544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Chlorophyta Endosymbiosis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1FC1472-D066-59EE-D036-238784669A33}"/>
                    </a:ext>
                  </a:extLst>
                </p:cNvPr>
                <p:cNvSpPr txBox="1"/>
                <p:nvPr/>
              </p:nvSpPr>
              <p:spPr>
                <a:xfrm>
                  <a:off x="2259097" y="3632548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Discoba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F351A2-D0ED-E601-A053-B72AC7588B50}"/>
                    </a:ext>
                  </a:extLst>
                </p:cNvPr>
                <p:cNvSpPr txBox="1"/>
                <p:nvPr/>
              </p:nvSpPr>
              <p:spPr>
                <a:xfrm>
                  <a:off x="2353133" y="5717149"/>
                  <a:ext cx="78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Metamonada</a:t>
                  </a:r>
                  <a:endPara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104459-0757-9FD5-8041-F50DE26242C5}"/>
                    </a:ext>
                  </a:extLst>
                </p:cNvPr>
                <p:cNvSpPr txBox="1"/>
                <p:nvPr/>
              </p:nvSpPr>
              <p:spPr>
                <a:xfrm>
                  <a:off x="283373" y="4557256"/>
                  <a:ext cx="206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Expected Heterotrophic Ancestor</a:t>
                  </a:r>
                </a:p>
                <a:p>
                  <a:r>
                    <a:rPr lang="en-US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TORC1 &amp; TORC2 Present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D6AFCF-8A2A-D531-4337-0F8800B38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3224" y="1868630"/>
                <a:ext cx="0" cy="1230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6A160F-6BD6-1329-AC9E-F198AA220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224" y="18819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2367B7-31A9-BC6E-EC24-7EA80DF9E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102" y="3088310"/>
                <a:ext cx="1284349" cy="77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BB7B9B-A01B-E7E6-5E7B-102975E97F76}"/>
                  </a:ext>
                </a:extLst>
              </p:cNvPr>
              <p:cNvSpPr txBox="1"/>
              <p:nvPr/>
            </p:nvSpPr>
            <p:spPr>
              <a:xfrm>
                <a:off x="7887572" y="2946074"/>
                <a:ext cx="1464333" cy="2462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Kinetoplastea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94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45C6524D-5C54-E995-FA16-31A72DF3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344"/>
          <a:stretch/>
        </p:blipFill>
        <p:spPr>
          <a:xfrm>
            <a:off x="6605195" y="381671"/>
            <a:ext cx="5238974" cy="3340476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28A4541-A878-51AF-D5B2-31A4FF5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615"/>
          <a:stretch/>
        </p:blipFill>
        <p:spPr>
          <a:xfrm>
            <a:off x="1273737" y="69601"/>
            <a:ext cx="4313069" cy="3964616"/>
          </a:xfrm>
          <a:prstGeom prst="rect">
            <a:avLst/>
          </a:prstGeom>
        </p:spPr>
      </p:pic>
      <p:pic>
        <p:nvPicPr>
          <p:cNvPr id="4" name="Picture 3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9E40C3B2-B488-BD1D-3462-5EE8598C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6F41647-0BDC-46D0-FD22-DC884C09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663440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B3547C1-4471-2944-0F49-A4365B1D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66344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Picture 3506" descr="A diagram of a diagram&#10;&#10;AI-generated content may be incorrect.">
            <a:extLst>
              <a:ext uri="{FF2B5EF4-FFF2-40B4-BE49-F238E27FC236}">
                <a16:creationId xmlns:a16="http://schemas.microsoft.com/office/drawing/2014/main" id="{944F2C1B-3AAE-03B9-4D0A-D61AB177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705035"/>
            <a:ext cx="2743200" cy="1543050"/>
          </a:xfrm>
          <a:prstGeom prst="rect">
            <a:avLst/>
          </a:prstGeom>
        </p:spPr>
      </p:pic>
      <p:pic>
        <p:nvPicPr>
          <p:cNvPr id="3509" name="Picture 3508" descr="A graph with black dots and red lines&#10;&#10;AI-generated content may be incorrect.">
            <a:extLst>
              <a:ext uri="{FF2B5EF4-FFF2-40B4-BE49-F238E27FC236}">
                <a16:creationId xmlns:a16="http://schemas.microsoft.com/office/drawing/2014/main" id="{718AC222-6989-8A24-5246-EC0653F9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686536"/>
            <a:ext cx="4846903" cy="2726383"/>
          </a:xfrm>
          <a:prstGeom prst="rect">
            <a:avLst/>
          </a:prstGeom>
        </p:spPr>
      </p:pic>
      <p:pic>
        <p:nvPicPr>
          <p:cNvPr id="3511" name="Picture 3510" descr="A blueprint with lines and a square&#10;&#10;AI-generated content may be incorrect.">
            <a:extLst>
              <a:ext uri="{FF2B5EF4-FFF2-40B4-BE49-F238E27FC236}">
                <a16:creationId xmlns:a16="http://schemas.microsoft.com/office/drawing/2014/main" id="{9EBD400D-E8FE-AB90-2032-89EEBB4F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686536"/>
            <a:ext cx="2743200" cy="1543050"/>
          </a:xfrm>
          <a:prstGeom prst="rect">
            <a:avLst/>
          </a:prstGeom>
        </p:spPr>
      </p:pic>
      <p:pic>
        <p:nvPicPr>
          <p:cNvPr id="3513" name="Picture 3512" descr="A diagram of a graph&#10;&#10;AI-generated content may be incorrect.">
            <a:extLst>
              <a:ext uri="{FF2B5EF4-FFF2-40B4-BE49-F238E27FC236}">
                <a16:creationId xmlns:a16="http://schemas.microsoft.com/office/drawing/2014/main" id="{AADCB6C9-588A-95F4-2241-9E366AD62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2" y="2657475"/>
            <a:ext cx="2743200" cy="1543050"/>
          </a:xfrm>
          <a:prstGeom prst="rect">
            <a:avLst/>
          </a:prstGeom>
        </p:spPr>
      </p:pic>
      <p:pic>
        <p:nvPicPr>
          <p:cNvPr id="3515" name="Picture 3514" descr="A diagram of a graph&#10;&#10;AI-generated content may be incorrect.">
            <a:extLst>
              <a:ext uri="{FF2B5EF4-FFF2-40B4-BE49-F238E27FC236}">
                <a16:creationId xmlns:a16="http://schemas.microsoft.com/office/drawing/2014/main" id="{66590464-146A-DDE6-2F69-2629D12C2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2657475"/>
            <a:ext cx="2743200" cy="1543050"/>
          </a:xfrm>
          <a:prstGeom prst="rect">
            <a:avLst/>
          </a:prstGeom>
        </p:spPr>
      </p:pic>
      <p:pic>
        <p:nvPicPr>
          <p:cNvPr id="3517" name="Picture 3516" descr="A diagram of a graph&#10;&#10;AI-generated content may be incorrect.">
            <a:extLst>
              <a:ext uri="{FF2B5EF4-FFF2-40B4-BE49-F238E27FC236}">
                <a16:creationId xmlns:a16="http://schemas.microsoft.com/office/drawing/2014/main" id="{F10AC478-5C71-4460-873C-7D443AD65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53" y="4685446"/>
            <a:ext cx="2743200" cy="1543050"/>
          </a:xfrm>
          <a:prstGeom prst="rect">
            <a:avLst/>
          </a:prstGeom>
        </p:spPr>
      </p:pic>
      <p:pic>
        <p:nvPicPr>
          <p:cNvPr id="3519" name="Picture 3518" descr="A diagram of a diagram&#10;&#10;AI-generated content may be incorrect.">
            <a:extLst>
              <a:ext uri="{FF2B5EF4-FFF2-40B4-BE49-F238E27FC236}">
                <a16:creationId xmlns:a16="http://schemas.microsoft.com/office/drawing/2014/main" id="{F5D9E7CA-160C-95BB-EA7F-6C46544FB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18" y="4685446"/>
            <a:ext cx="2743200" cy="1543050"/>
          </a:xfrm>
          <a:prstGeom prst="rect">
            <a:avLst/>
          </a:prstGeom>
        </p:spPr>
      </p:pic>
      <p:sp>
        <p:nvSpPr>
          <p:cNvPr id="3524" name="TextBox 3523">
            <a:extLst>
              <a:ext uri="{FF2B5EF4-FFF2-40B4-BE49-F238E27FC236}">
                <a16:creationId xmlns:a16="http://schemas.microsoft.com/office/drawing/2014/main" id="{D173A1F1-43CE-A196-46BF-9C0BF212BDF8}"/>
              </a:ext>
            </a:extLst>
          </p:cNvPr>
          <p:cNvSpPr txBox="1"/>
          <p:nvPr/>
        </p:nvSpPr>
        <p:spPr>
          <a:xfrm>
            <a:off x="0" y="3225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EC50CECB-52B5-04B4-D703-05F9A5CB6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" y="3697872"/>
            <a:ext cx="4844288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A87E-A805-B01F-CEFA-55AD2063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le with black text&#10;&#10;AI-generated content may be incorrect.">
            <a:extLst>
              <a:ext uri="{FF2B5EF4-FFF2-40B4-BE49-F238E27FC236}">
                <a16:creationId xmlns:a16="http://schemas.microsoft.com/office/drawing/2014/main" id="{01094AB1-ABC4-F8AC-8F4D-1354B107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9624"/>
            <a:ext cx="2804160" cy="2103120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4A9D521E-902D-53B8-EA27-59CE451A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90" y="4118349"/>
            <a:ext cx="280416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3A77-90CF-9010-950F-056A3A9C46B3}"/>
              </a:ext>
            </a:extLst>
          </p:cNvPr>
          <p:cNvSpPr txBox="1"/>
          <p:nvPr/>
        </p:nvSpPr>
        <p:spPr>
          <a:xfrm>
            <a:off x="0" y="-20099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B82244BE-27C4-F203-54A1-B484F5950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0" y="545091"/>
            <a:ext cx="2926080" cy="2194560"/>
          </a:xfrm>
          <a:prstGeom prst="rect">
            <a:avLst/>
          </a:prstGeom>
        </p:spPr>
      </p:pic>
      <p:pic>
        <p:nvPicPr>
          <p:cNvPr id="15" name="Picture 1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072CC42-DDAF-8450-A229-BF115B7F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0" y="4118349"/>
            <a:ext cx="2804160" cy="2103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A0BDC-CB71-2C03-4422-1C71382F0E58}"/>
              </a:ext>
            </a:extLst>
          </p:cNvPr>
          <p:cNvGrpSpPr/>
          <p:nvPr/>
        </p:nvGrpSpPr>
        <p:grpSpPr>
          <a:xfrm>
            <a:off x="-4926" y="419624"/>
            <a:ext cx="6773016" cy="6230788"/>
            <a:chOff x="112998" y="313606"/>
            <a:chExt cx="6773016" cy="6230788"/>
          </a:xfrm>
        </p:grpSpPr>
        <p:pic>
          <p:nvPicPr>
            <p:cNvPr id="9" name="Picture 8" descr="A circular chart with different colored circles&#10;&#10;AI-generated content may be incorrect.">
              <a:extLst>
                <a:ext uri="{FF2B5EF4-FFF2-40B4-BE49-F238E27FC236}">
                  <a16:creationId xmlns:a16="http://schemas.microsoft.com/office/drawing/2014/main" id="{4F5F582F-D5DF-00C7-1C69-6F6C6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7" r="19287"/>
            <a:stretch/>
          </p:blipFill>
          <p:spPr>
            <a:xfrm>
              <a:off x="112998" y="313606"/>
              <a:ext cx="6773016" cy="6230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65D8C-314F-4EBC-3724-1658E0AA56F5}"/>
                </a:ext>
              </a:extLst>
            </p:cNvPr>
            <p:cNvSpPr txBox="1"/>
            <p:nvPr/>
          </p:nvSpPr>
          <p:spPr>
            <a:xfrm rot="18537875">
              <a:off x="1144717" y="1966902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34D573-F01D-B6B5-4D2D-8573BDBEE6B0}"/>
                </a:ext>
              </a:extLst>
            </p:cNvPr>
            <p:cNvSpPr txBox="1"/>
            <p:nvPr/>
          </p:nvSpPr>
          <p:spPr>
            <a:xfrm rot="18537875">
              <a:off x="1228365" y="2010787"/>
              <a:ext cx="4537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LST8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8AD23-4538-9A6E-9CB5-B8DC9CFD0997}"/>
                </a:ext>
              </a:extLst>
            </p:cNvPr>
            <p:cNvSpPr txBox="1"/>
            <p:nvPr/>
          </p:nvSpPr>
          <p:spPr>
            <a:xfrm rot="18537875">
              <a:off x="1309470" y="2083998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RAPTOR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E7579-3B87-1EE4-FF6D-63D4F569BE76}"/>
                </a:ext>
              </a:extLst>
            </p:cNvPr>
            <p:cNvSpPr txBox="1"/>
            <p:nvPr/>
          </p:nvSpPr>
          <p:spPr>
            <a:xfrm rot="18537875">
              <a:off x="1393447" y="2151195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RICTOR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84DD-74A5-AEB6-EBB8-6E1BC3CA8F96}"/>
                </a:ext>
              </a:extLst>
            </p:cNvPr>
            <p:cNvSpPr txBox="1"/>
            <p:nvPr/>
          </p:nvSpPr>
          <p:spPr>
            <a:xfrm rot="18537875">
              <a:off x="1477082" y="2207387"/>
              <a:ext cx="469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SIN1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05189A-77FD-80FC-3C56-C8604B010F20}"/>
              </a:ext>
            </a:extLst>
          </p:cNvPr>
          <p:cNvSpPr txBox="1"/>
          <p:nvPr/>
        </p:nvSpPr>
        <p:spPr>
          <a:xfrm>
            <a:off x="0" y="223741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9" name="Picture 8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E5D2F82-932B-6A00-FB80-D8576572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9287"/>
          <a:stretch/>
        </p:blipFill>
        <p:spPr>
          <a:xfrm>
            <a:off x="1295924" y="497658"/>
            <a:ext cx="6372878" cy="5862684"/>
          </a:xfrm>
          <a:prstGeom prst="rect">
            <a:avLst/>
          </a:prstGeom>
        </p:spPr>
      </p:pic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1C22FC2-F034-CB65-4BCB-8693CC7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0"/>
            <a:ext cx="2926080" cy="2194560"/>
          </a:xfrm>
          <a:prstGeom prst="rect">
            <a:avLst/>
          </a:prstGeom>
        </p:spPr>
      </p:pic>
      <p:pic>
        <p:nvPicPr>
          <p:cNvPr id="10" name="Picture 9" descr="A green circle with a pie chart&#10;&#10;AI-generated content may be incorrect.">
            <a:extLst>
              <a:ext uri="{FF2B5EF4-FFF2-40B4-BE49-F238E27FC236}">
                <a16:creationId xmlns:a16="http://schemas.microsoft.com/office/drawing/2014/main" id="{D935C9FC-8BE1-8843-F296-4EE81F7D5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65901"/>
            <a:ext cx="2926080" cy="2194560"/>
          </a:xfrm>
          <a:prstGeom prst="rect">
            <a:avLst/>
          </a:prstGeom>
        </p:spPr>
      </p:pic>
      <p:pic>
        <p:nvPicPr>
          <p:cNvPr id="12" name="Picture 1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7D12B9E-3E3F-C135-1F27-9C3290A4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60461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1215" y="2539696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321875" y="2819506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239609" y="3005330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055048" y="2008311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013394" y="2286117"/>
            <a:ext cx="10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rved Up Arrow 33">
            <a:extLst>
              <a:ext uri="{FF2B5EF4-FFF2-40B4-BE49-F238E27FC236}">
                <a16:creationId xmlns:a16="http://schemas.microsoft.com/office/drawing/2014/main" id="{D3737763-05BE-4F90-FD84-F56BB23672B5}"/>
              </a:ext>
            </a:extLst>
          </p:cNvPr>
          <p:cNvSpPr/>
          <p:nvPr/>
        </p:nvSpPr>
        <p:spPr>
          <a:xfrm>
            <a:off x="3036185" y="1736503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1925390" y="1344225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B9C0FFE-D75E-AD1B-01AA-FFD0CB62E29C}"/>
              </a:ext>
            </a:extLst>
          </p:cNvPr>
          <p:cNvCxnSpPr>
            <a:cxnSpLocks/>
            <a:stCxn id="35" idx="6"/>
            <a:endCxn id="130" idx="4"/>
          </p:cNvCxnSpPr>
          <p:nvPr/>
        </p:nvCxnSpPr>
        <p:spPr>
          <a:xfrm flipV="1">
            <a:off x="5780608" y="1663114"/>
            <a:ext cx="286282" cy="6230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539003" y="130476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965884" y="298374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5559348" y="2210159"/>
            <a:ext cx="922563" cy="10986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013394" y="2284694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030549" y="2280935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F38F2-A8E2-E273-AF9F-7942B04F2692}"/>
              </a:ext>
            </a:extLst>
          </p:cNvPr>
          <p:cNvCxnSpPr>
            <a:cxnSpLocks/>
            <a:stCxn id="142" idx="6"/>
            <a:endCxn id="133" idx="2"/>
          </p:cNvCxnSpPr>
          <p:nvPr/>
        </p:nvCxnSpPr>
        <p:spPr>
          <a:xfrm>
            <a:off x="9011900" y="3891058"/>
            <a:ext cx="1127179" cy="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9690268" y="2943242"/>
            <a:ext cx="894064" cy="3272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04E8D20E-40E0-8CE3-8C77-41114069FCEE}"/>
              </a:ext>
            </a:extLst>
          </p:cNvPr>
          <p:cNvSpPr/>
          <p:nvPr/>
        </p:nvSpPr>
        <p:spPr>
          <a:xfrm>
            <a:off x="9131664" y="334402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455285" y="3417143"/>
            <a:ext cx="2047587" cy="8523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2905236" y="4589289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5559348" y="3308840"/>
            <a:ext cx="1807669" cy="5654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4209215" y="4867095"/>
            <a:ext cx="1165431" cy="7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urved Up Arrow 121">
            <a:extLst>
              <a:ext uri="{FF2B5EF4-FFF2-40B4-BE49-F238E27FC236}">
                <a16:creationId xmlns:a16="http://schemas.microsoft.com/office/drawing/2014/main" id="{DC8E7A65-2130-2A10-E631-18591CF51CCF}"/>
              </a:ext>
            </a:extLst>
          </p:cNvPr>
          <p:cNvSpPr/>
          <p:nvPr/>
        </p:nvSpPr>
        <p:spPr>
          <a:xfrm>
            <a:off x="4298496" y="4304696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929150" y="395913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937300-A15A-E72D-A394-9EFA8FAC3E21}"/>
              </a:ext>
            </a:extLst>
          </p:cNvPr>
          <p:cNvSpPr/>
          <p:nvPr/>
        </p:nvSpPr>
        <p:spPr>
          <a:xfrm>
            <a:off x="5319338" y="1263394"/>
            <a:ext cx="1495103" cy="399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Chlorophyta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4577F90-0601-BFC7-3144-993D1DD6AE5D}"/>
              </a:ext>
            </a:extLst>
          </p:cNvPr>
          <p:cNvSpPr/>
          <p:nvPr/>
        </p:nvSpPr>
        <p:spPr>
          <a:xfrm>
            <a:off x="5348448" y="926020"/>
            <a:ext cx="1495103" cy="399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Rhodophyta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E86BBE3-9794-D463-BA4B-D1DA421AE53B}"/>
              </a:ext>
            </a:extLst>
          </p:cNvPr>
          <p:cNvSpPr/>
          <p:nvPr/>
        </p:nvSpPr>
        <p:spPr>
          <a:xfrm>
            <a:off x="5377558" y="593461"/>
            <a:ext cx="1495103" cy="3997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Streptophyta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2F8167-B077-F476-A296-57304C92D75F}"/>
              </a:ext>
            </a:extLst>
          </p:cNvPr>
          <p:cNvSpPr/>
          <p:nvPr/>
        </p:nvSpPr>
        <p:spPr>
          <a:xfrm>
            <a:off x="10139079" y="3618374"/>
            <a:ext cx="1471675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Brown Algae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7368810" y="3608131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1532" y="3987937"/>
            <a:ext cx="1900988" cy="114981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5970CD92-455E-BEE1-4CBD-71F61AF34A11}"/>
              </a:ext>
            </a:extLst>
          </p:cNvPr>
          <p:cNvSpPr/>
          <p:nvPr/>
        </p:nvSpPr>
        <p:spPr>
          <a:xfrm>
            <a:off x="8773555" y="5235531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5797098-F2D9-889A-FE80-2A582060C8DB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7552880" y="5513337"/>
            <a:ext cx="1220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Curved Up Arrow 150">
            <a:extLst>
              <a:ext uri="{FF2B5EF4-FFF2-40B4-BE49-F238E27FC236}">
                <a16:creationId xmlns:a16="http://schemas.microsoft.com/office/drawing/2014/main" id="{00E31C95-E71C-A022-D742-6F7E3DF07850}"/>
              </a:ext>
            </a:extLst>
          </p:cNvPr>
          <p:cNvSpPr/>
          <p:nvPr/>
        </p:nvSpPr>
        <p:spPr>
          <a:xfrm>
            <a:off x="7630108" y="495410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3C5AC36-F609-585F-C396-BC67AE82548D}"/>
              </a:ext>
            </a:extLst>
          </p:cNvPr>
          <p:cNvSpPr/>
          <p:nvPr/>
        </p:nvSpPr>
        <p:spPr>
          <a:xfrm>
            <a:off x="8275732" y="4492941"/>
            <a:ext cx="1149812" cy="3811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+ TORC1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B0BCA40-9570-9A2E-973A-5B74F31CDF90}"/>
              </a:ext>
            </a:extLst>
          </p:cNvPr>
          <p:cNvSpPr txBox="1"/>
          <p:nvPr/>
        </p:nvSpPr>
        <p:spPr>
          <a:xfrm>
            <a:off x="5358008" y="4702172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Eulena</a:t>
            </a:r>
            <a:r>
              <a:rPr lang="en-US" sz="1000" i="1" dirty="0"/>
              <a:t> </a:t>
            </a:r>
            <a:r>
              <a:rPr lang="en-US" sz="1000" i="1" dirty="0" err="1"/>
              <a:t>Gracilis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D9FEDA-39D8-E4CB-0874-D87D4CCF8DB5}"/>
              </a:ext>
            </a:extLst>
          </p:cNvPr>
          <p:cNvSpPr txBox="1"/>
          <p:nvPr/>
        </p:nvSpPr>
        <p:spPr>
          <a:xfrm>
            <a:off x="6814440" y="4544236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6481911" y="1970777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023FBD34-852D-DFC0-891F-74EA0708ADB8}"/>
              </a:ext>
            </a:extLst>
          </p:cNvPr>
          <p:cNvSpPr/>
          <p:nvPr/>
        </p:nvSpPr>
        <p:spPr>
          <a:xfrm>
            <a:off x="9059316" y="2109655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FF00"/>
          </a:solidFill>
          <a:ln>
            <a:solidFill>
              <a:srgbClr val="C2C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8408557" y="1845002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91CB09-EACE-7316-B30D-6314EBD45E5A}"/>
              </a:ext>
            </a:extLst>
          </p:cNvPr>
          <p:cNvCxnSpPr>
            <a:cxnSpLocks/>
          </p:cNvCxnSpPr>
          <p:nvPr/>
        </p:nvCxnSpPr>
        <p:spPr>
          <a:xfrm>
            <a:off x="8950232" y="2665700"/>
            <a:ext cx="1137755" cy="12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94FAC-F273-B568-C21F-7A7B70C07556}"/>
              </a:ext>
            </a:extLst>
          </p:cNvPr>
          <p:cNvSpPr txBox="1"/>
          <p:nvPr/>
        </p:nvSpPr>
        <p:spPr>
          <a:xfrm>
            <a:off x="10137300" y="2426583"/>
            <a:ext cx="13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Paulinella</a:t>
            </a:r>
            <a:r>
              <a:rPr lang="en-US" sz="1000" i="1" dirty="0"/>
              <a:t> </a:t>
            </a:r>
            <a:r>
              <a:rPr lang="en-US" sz="1000" i="1" dirty="0" err="1"/>
              <a:t>Micropora</a:t>
            </a:r>
            <a:endParaRPr lang="en-US" sz="1000" i="1" dirty="0"/>
          </a:p>
          <a:p>
            <a:r>
              <a:rPr lang="en-US" sz="1000" i="1" dirty="0"/>
              <a:t>TORC1 + TORC2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FC7040E-79CD-7A61-BAD0-F29B2E9676F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7841931" y="1578483"/>
            <a:ext cx="1065371" cy="631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741AEFF-DD54-5812-425A-4C6D3C54B2A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841931" y="2210159"/>
            <a:ext cx="1133252" cy="4554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EEBECF-7658-E0E2-849D-E1F3D4BEF2F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8866159" y="1582527"/>
            <a:ext cx="1239019" cy="7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10105178" y="1294948"/>
            <a:ext cx="1879685" cy="5909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Chlorarachniales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6" name="Curved Up Arrow 175">
            <a:extLst>
              <a:ext uri="{FF2B5EF4-FFF2-40B4-BE49-F238E27FC236}">
                <a16:creationId xmlns:a16="http://schemas.microsoft.com/office/drawing/2014/main" id="{1084F734-DF29-0134-EB1C-91634ADBA9FB}"/>
              </a:ext>
            </a:extLst>
          </p:cNvPr>
          <p:cNvSpPr/>
          <p:nvPr/>
        </p:nvSpPr>
        <p:spPr>
          <a:xfrm>
            <a:off x="9053156" y="1018968"/>
            <a:ext cx="1005636" cy="555611"/>
          </a:xfrm>
          <a:prstGeom prst="curvedUpArrow">
            <a:avLst>
              <a:gd name="adj1" fmla="val 25000"/>
              <a:gd name="adj2" fmla="val 50000"/>
              <a:gd name="adj3" fmla="val 26896"/>
            </a:avLst>
          </a:prstGeom>
          <a:solidFill>
            <a:srgbClr val="FF933B"/>
          </a:solidFill>
          <a:ln>
            <a:solidFill>
              <a:srgbClr val="FF93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8431248" y="711663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</p:spTree>
    <p:extLst>
      <p:ext uri="{BB962C8B-B14F-4D97-AF65-F5344CB8AC3E}">
        <p14:creationId xmlns:p14="http://schemas.microsoft.com/office/powerpoint/2010/main" val="348407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AD91-22CD-E843-52D9-57F64AAFD86F}"/>
              </a:ext>
            </a:extLst>
          </p:cNvPr>
          <p:cNvSpPr/>
          <p:nvPr/>
        </p:nvSpPr>
        <p:spPr>
          <a:xfrm>
            <a:off x="530717" y="2160554"/>
            <a:ext cx="1270660" cy="559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LECA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18BA2-88F4-9201-35DE-B78746E40F0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01377" y="2440364"/>
            <a:ext cx="775267" cy="1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837208-9AEC-4C73-4DCF-DA586EC60B1D}"/>
              </a:ext>
            </a:extLst>
          </p:cNvPr>
          <p:cNvSpPr/>
          <p:nvPr/>
        </p:nvSpPr>
        <p:spPr>
          <a:xfrm>
            <a:off x="4719111" y="2626188"/>
            <a:ext cx="1319739" cy="6070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7D460-7761-F68C-0B82-9CE9BB3FB8DC}"/>
              </a:ext>
            </a:extLst>
          </p:cNvPr>
          <p:cNvSpPr/>
          <p:nvPr/>
        </p:nvSpPr>
        <p:spPr>
          <a:xfrm>
            <a:off x="4534550" y="1629169"/>
            <a:ext cx="1725560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Archaeplastida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CCD59-0B4B-B506-EDF3-7278C9DD2AF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92896" y="1906975"/>
            <a:ext cx="10416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B64D17-7473-08D7-08C5-C9EB5827EF4D}"/>
              </a:ext>
            </a:extLst>
          </p:cNvPr>
          <p:cNvSpPr txBox="1"/>
          <p:nvPr/>
        </p:nvSpPr>
        <p:spPr>
          <a:xfrm>
            <a:off x="2533934" y="1497753"/>
            <a:ext cx="161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C0586-6E01-0C2C-E2DA-67069B2D7E06}"/>
              </a:ext>
            </a:extLst>
          </p:cNvPr>
          <p:cNvSpPr/>
          <p:nvPr/>
        </p:nvSpPr>
        <p:spPr>
          <a:xfrm>
            <a:off x="3893191" y="1162555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A2066-4AAA-0D37-A618-DB42C0FA5C18}"/>
              </a:ext>
            </a:extLst>
          </p:cNvPr>
          <p:cNvSpPr txBox="1"/>
          <p:nvPr/>
        </p:nvSpPr>
        <p:spPr>
          <a:xfrm>
            <a:off x="7239808" y="2749974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CDD9FD0-3EDF-3BC4-1FAC-B4FCC0D334DD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 flipV="1">
            <a:off x="6038850" y="1185661"/>
            <a:ext cx="1113888" cy="17440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260B233-EF72-9D17-CFF2-BE0CD81F5D7B}"/>
              </a:ext>
            </a:extLst>
          </p:cNvPr>
          <p:cNvCxnSpPr>
            <a:cxnSpLocks/>
          </p:cNvCxnSpPr>
          <p:nvPr/>
        </p:nvCxnSpPr>
        <p:spPr>
          <a:xfrm>
            <a:off x="3492896" y="1905552"/>
            <a:ext cx="1226489" cy="1021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C7FE94E-31A1-AA37-A89E-B42E7461103A}"/>
              </a:ext>
            </a:extLst>
          </p:cNvPr>
          <p:cNvCxnSpPr/>
          <p:nvPr/>
        </p:nvCxnSpPr>
        <p:spPr>
          <a:xfrm flipV="1">
            <a:off x="2510051" y="1901793"/>
            <a:ext cx="1005636" cy="55294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C7ACDE3-FB42-D1C6-26CF-9F09421943EC}"/>
              </a:ext>
            </a:extLst>
          </p:cNvPr>
          <p:cNvSpPr/>
          <p:nvPr/>
        </p:nvSpPr>
        <p:spPr>
          <a:xfrm>
            <a:off x="8107544" y="2391172"/>
            <a:ext cx="894064" cy="3272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A762460-1349-EC08-86DB-C20DADCB7CEA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1969581" y="3004719"/>
            <a:ext cx="1631017" cy="502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BC2DE68-1543-F743-CB49-4C4C2EEF1204}"/>
              </a:ext>
            </a:extLst>
          </p:cNvPr>
          <p:cNvSpPr/>
          <p:nvPr/>
        </p:nvSpPr>
        <p:spPr>
          <a:xfrm>
            <a:off x="3036244" y="3793577"/>
            <a:ext cx="1303979" cy="5556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Excavates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+TORC2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5A4ED3B-15FD-1BBB-BAEA-F53F759C8D0A}"/>
              </a:ext>
            </a:extLst>
          </p:cNvPr>
          <p:cNvCxnSpPr>
            <a:cxnSpLocks/>
            <a:stCxn id="33" idx="6"/>
            <a:endCxn id="142" idx="2"/>
          </p:cNvCxnSpPr>
          <p:nvPr/>
        </p:nvCxnSpPr>
        <p:spPr>
          <a:xfrm>
            <a:off x="6038850" y="2929698"/>
            <a:ext cx="657223" cy="458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047E8E3-962D-DA1B-8F54-2B692D6705F8}"/>
              </a:ext>
            </a:extLst>
          </p:cNvPr>
          <p:cNvCxnSpPr>
            <a:cxnSpLocks/>
            <a:stCxn id="97" idx="6"/>
            <a:endCxn id="30" idx="2"/>
          </p:cNvCxnSpPr>
          <p:nvPr/>
        </p:nvCxnSpPr>
        <p:spPr>
          <a:xfrm>
            <a:off x="4340223" y="4071383"/>
            <a:ext cx="615908" cy="16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8219A-6CAA-B7E7-0BC5-B05B2090B496}"/>
              </a:ext>
            </a:extLst>
          </p:cNvPr>
          <p:cNvSpPr txBox="1"/>
          <p:nvPr/>
        </p:nvSpPr>
        <p:spPr>
          <a:xfrm>
            <a:off x="3435621" y="3520767"/>
            <a:ext cx="172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F287ADD-2134-E48A-F665-903536D662C8}"/>
              </a:ext>
            </a:extLst>
          </p:cNvPr>
          <p:cNvSpPr/>
          <p:nvPr/>
        </p:nvSpPr>
        <p:spPr>
          <a:xfrm>
            <a:off x="6696073" y="3105358"/>
            <a:ext cx="1643090" cy="5658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Stramenopiles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7592A17-C211-3F82-6696-4475610C70B4}"/>
              </a:ext>
            </a:extLst>
          </p:cNvPr>
          <p:cNvCxnSpPr>
            <a:cxnSpLocks/>
            <a:stCxn id="33" idx="6"/>
            <a:endCxn id="148" idx="0"/>
          </p:cNvCxnSpPr>
          <p:nvPr/>
        </p:nvCxnSpPr>
        <p:spPr>
          <a:xfrm>
            <a:off x="6038850" y="2929698"/>
            <a:ext cx="473960" cy="244712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DFF9B7A-85BD-ECED-AF8F-C5979124449B}"/>
              </a:ext>
            </a:extLst>
          </p:cNvPr>
          <p:cNvSpPr/>
          <p:nvPr/>
        </p:nvSpPr>
        <p:spPr>
          <a:xfrm>
            <a:off x="7152738" y="946279"/>
            <a:ext cx="1360020" cy="478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Rhizaria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3277A-9E37-E770-3FEB-CCDA58094429}"/>
              </a:ext>
            </a:extLst>
          </p:cNvPr>
          <p:cNvSpPr txBox="1"/>
          <p:nvPr/>
        </p:nvSpPr>
        <p:spPr>
          <a:xfrm>
            <a:off x="7658995" y="1729010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Primary  Endosymbiosis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402E1B1-992A-4F4C-D104-2033480C4B12}"/>
              </a:ext>
            </a:extLst>
          </p:cNvPr>
          <p:cNvSpPr/>
          <p:nvPr/>
        </p:nvSpPr>
        <p:spPr>
          <a:xfrm>
            <a:off x="9261470" y="476097"/>
            <a:ext cx="1879685" cy="58027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Chlorarachniales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1C7BEA-C419-734B-EF8E-74256AA3833F}"/>
              </a:ext>
            </a:extLst>
          </p:cNvPr>
          <p:cNvSpPr txBox="1"/>
          <p:nvPr/>
        </p:nvSpPr>
        <p:spPr>
          <a:xfrm>
            <a:off x="7567022" y="414301"/>
            <a:ext cx="187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Secondary Endosymbiosis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9356759-0E6B-EB81-1F99-05A3F43B76E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309662" y="5130709"/>
            <a:ext cx="866284" cy="5134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892F50-FB7A-5069-7BB5-540760D54E87}"/>
              </a:ext>
            </a:extLst>
          </p:cNvPr>
          <p:cNvSpPr/>
          <p:nvPr/>
        </p:nvSpPr>
        <p:spPr>
          <a:xfrm>
            <a:off x="9175946" y="4852903"/>
            <a:ext cx="1982311" cy="5556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Polarella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glaciallis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FD511-5671-85B0-CA12-5B148D10244E}"/>
              </a:ext>
            </a:extLst>
          </p:cNvPr>
          <p:cNvSpPr/>
          <p:nvPr/>
        </p:nvSpPr>
        <p:spPr>
          <a:xfrm>
            <a:off x="9178110" y="5341997"/>
            <a:ext cx="1963045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Viterlla</a:t>
            </a:r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Brasicaformis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TORC1 + TORC2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19C6F-448A-D7C0-F59F-3D03AA0A55C0}"/>
              </a:ext>
            </a:extLst>
          </p:cNvPr>
          <p:cNvSpPr/>
          <p:nvPr/>
        </p:nvSpPr>
        <p:spPr>
          <a:xfrm>
            <a:off x="9239475" y="5848623"/>
            <a:ext cx="1963045" cy="555611"/>
          </a:xfrm>
          <a:prstGeom prst="ellipse">
            <a:avLst/>
          </a:prstGeom>
          <a:solidFill>
            <a:srgbClr val="FF0035"/>
          </a:solidFill>
          <a:ln>
            <a:solidFill>
              <a:srgbClr val="FF0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Ex. Plasmodium </a:t>
            </a:r>
            <a:r>
              <a:rPr lang="en-US" sz="800" dirty="0" err="1">
                <a:solidFill>
                  <a:schemeClr val="tx1"/>
                </a:solidFill>
                <a:latin typeface="Aptos" panose="020B0004020202020204" pitchFamily="34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Falidiparum</a:t>
            </a:r>
            <a:endParaRPr lang="en-US" sz="800" dirty="0">
              <a:solidFill>
                <a:schemeClr val="tx1"/>
              </a:solidFill>
              <a:latin typeface="Aptos" panose="020B0004020202020204" pitchFamily="34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2DA903-7764-F44D-CA80-88E61F54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11099" y="5619803"/>
            <a:ext cx="867011" cy="3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BF7CA9D-87C4-A91C-6D70-68CECF3F50E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13301" y="5654624"/>
            <a:ext cx="926174" cy="4718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141519-8821-A87A-DDE6-A56F4401B662}"/>
              </a:ext>
            </a:extLst>
          </p:cNvPr>
          <p:cNvSpPr/>
          <p:nvPr/>
        </p:nvSpPr>
        <p:spPr>
          <a:xfrm>
            <a:off x="4956131" y="3777482"/>
            <a:ext cx="1303979" cy="591148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Eulena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Gracilis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E095FD-F5CC-74AD-3901-671350AB5F28}"/>
              </a:ext>
            </a:extLst>
          </p:cNvPr>
          <p:cNvSpPr/>
          <p:nvPr/>
        </p:nvSpPr>
        <p:spPr>
          <a:xfrm>
            <a:off x="9217389" y="1299676"/>
            <a:ext cx="1928484" cy="555611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Paulinella </a:t>
            </a:r>
            <a:r>
              <a:rPr lang="en-US" sz="800" dirty="0" err="1">
                <a:solidFill>
                  <a:schemeClr val="tx1"/>
                </a:solidFill>
              </a:rPr>
              <a:t>Micropora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7B7596-DAE5-09E2-2F72-F70C50B7AA25}"/>
              </a:ext>
            </a:extLst>
          </p:cNvPr>
          <p:cNvSpPr txBox="1"/>
          <p:nvPr/>
        </p:nvSpPr>
        <p:spPr>
          <a:xfrm>
            <a:off x="6641112" y="5162293"/>
            <a:ext cx="15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Tertiary Endosymbiosis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9F2A29-E706-29F4-AFFD-96C6625B70CF}"/>
              </a:ext>
            </a:extLst>
          </p:cNvPr>
          <p:cNvSpPr/>
          <p:nvPr/>
        </p:nvSpPr>
        <p:spPr>
          <a:xfrm>
            <a:off x="7713048" y="4715080"/>
            <a:ext cx="1250903" cy="4789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TORC2 or TORC2 + TORC1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ED74DC-B3BD-D212-BA37-10F5B38941BD}"/>
              </a:ext>
            </a:extLst>
          </p:cNvPr>
          <p:cNvCxnSpPr>
            <a:cxnSpLocks/>
            <a:stCxn id="148" idx="6"/>
          </p:cNvCxnSpPr>
          <p:nvPr/>
        </p:nvCxnSpPr>
        <p:spPr>
          <a:xfrm>
            <a:off x="7164799" y="5654624"/>
            <a:ext cx="12094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DB3B9AC2-F0D6-7DC3-0BC6-58815DD86DE5}"/>
              </a:ext>
            </a:extLst>
          </p:cNvPr>
          <p:cNvSpPr/>
          <p:nvPr/>
        </p:nvSpPr>
        <p:spPr>
          <a:xfrm>
            <a:off x="5860820" y="5376818"/>
            <a:ext cx="1303979" cy="5556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Alveolata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8F403F6E-E0F7-200A-4BDB-D39F9D2881D3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512758" y="1185661"/>
            <a:ext cx="704631" cy="391821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1D784867-A738-D946-0E84-17BCEC98B4A8}"/>
              </a:ext>
            </a:extLst>
          </p:cNvPr>
          <p:cNvCxnSpPr>
            <a:cxnSpLocks/>
            <a:stCxn id="26" idx="6"/>
            <a:endCxn id="170" idx="2"/>
          </p:cNvCxnSpPr>
          <p:nvPr/>
        </p:nvCxnSpPr>
        <p:spPr>
          <a:xfrm flipV="1">
            <a:off x="8512758" y="766233"/>
            <a:ext cx="748712" cy="41942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83DCB2A-5AC7-700C-7553-114C66357251}"/>
              </a:ext>
            </a:extLst>
          </p:cNvPr>
          <p:cNvSpPr/>
          <p:nvPr/>
        </p:nvSpPr>
        <p:spPr>
          <a:xfrm>
            <a:off x="9181327" y="2339956"/>
            <a:ext cx="1963045" cy="565854"/>
          </a:xfrm>
          <a:prstGeom prst="ellipse">
            <a:avLst/>
          </a:prstGeom>
          <a:solidFill>
            <a:srgbClr val="00D238"/>
          </a:solidFill>
          <a:ln>
            <a:solidFill>
              <a:srgbClr val="00D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000000"/>
                </a:solidFill>
                <a:effectLst/>
                <a:latin typeface="DejaVu Sans"/>
              </a:rPr>
              <a:t>Bacillariophyta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4300041-9A4B-9A4C-FDCD-E58681AF903F}"/>
              </a:ext>
            </a:extLst>
          </p:cNvPr>
          <p:cNvSpPr/>
          <p:nvPr/>
        </p:nvSpPr>
        <p:spPr>
          <a:xfrm>
            <a:off x="9163627" y="2826513"/>
            <a:ext cx="1972500" cy="580037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Brown 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6FD7A10-C690-3CF4-EE46-1A839DA23F39}"/>
              </a:ext>
            </a:extLst>
          </p:cNvPr>
          <p:cNvSpPr/>
          <p:nvPr/>
        </p:nvSpPr>
        <p:spPr>
          <a:xfrm>
            <a:off x="9133848" y="3304757"/>
            <a:ext cx="2024409" cy="555611"/>
          </a:xfrm>
          <a:prstGeom prst="ellipse">
            <a:avLst/>
          </a:prstGeom>
          <a:solidFill>
            <a:srgbClr val="00D5A5"/>
          </a:solidFill>
          <a:ln>
            <a:solidFill>
              <a:srgbClr val="00D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Microalgae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DejaVu Sans"/>
              </a:rPr>
              <a:t>TORC1 + TORC2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F960D-7AB2-B204-B483-41D48D5E0EC8}"/>
              </a:ext>
            </a:extLst>
          </p:cNvPr>
          <p:cNvCxnSpPr>
            <a:cxnSpLocks/>
            <a:stCxn id="142" idx="6"/>
          </p:cNvCxnSpPr>
          <p:nvPr/>
        </p:nvCxnSpPr>
        <p:spPr>
          <a:xfrm>
            <a:off x="8339163" y="3388285"/>
            <a:ext cx="5933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A01BCF2-BF9F-28AB-B82D-06546F548329}"/>
              </a:ext>
            </a:extLst>
          </p:cNvPr>
          <p:cNvCxnSpPr>
            <a:endCxn id="193" idx="2"/>
          </p:cNvCxnSpPr>
          <p:nvPr/>
        </p:nvCxnSpPr>
        <p:spPr>
          <a:xfrm rot="5400000" flipH="1" flipV="1">
            <a:off x="8690495" y="2864858"/>
            <a:ext cx="732806" cy="2488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C11A290-394F-B420-42BA-3B600137FFCA}"/>
              </a:ext>
            </a:extLst>
          </p:cNvPr>
          <p:cNvCxnSpPr>
            <a:cxnSpLocks/>
            <a:endCxn id="205" idx="2"/>
          </p:cNvCxnSpPr>
          <p:nvPr/>
        </p:nvCxnSpPr>
        <p:spPr>
          <a:xfrm rot="5400000" flipH="1" flipV="1">
            <a:off x="8923215" y="3125786"/>
            <a:ext cx="249665" cy="2311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8973C111-1862-035C-C50A-D5867259FD1C}"/>
              </a:ext>
            </a:extLst>
          </p:cNvPr>
          <p:cNvCxnSpPr>
            <a:endCxn id="187" idx="2"/>
          </p:cNvCxnSpPr>
          <p:nvPr/>
        </p:nvCxnSpPr>
        <p:spPr>
          <a:xfrm rot="16200000" flipH="1">
            <a:off x="8743597" y="3590362"/>
            <a:ext cx="599091" cy="22134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528CDF62-7B54-FB23-2146-63B301168CDA}"/>
              </a:ext>
            </a:extLst>
          </p:cNvPr>
          <p:cNvCxnSpPr>
            <a:endCxn id="210" idx="2"/>
          </p:cNvCxnSpPr>
          <p:nvPr/>
        </p:nvCxnSpPr>
        <p:spPr>
          <a:xfrm rot="16200000" flipH="1">
            <a:off x="8919721" y="3368436"/>
            <a:ext cx="226874" cy="2013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3145FB-8203-C8D8-245D-CB7B646BF727}"/>
              </a:ext>
            </a:extLst>
          </p:cNvPr>
          <p:cNvSpPr/>
          <p:nvPr/>
        </p:nvSpPr>
        <p:spPr>
          <a:xfrm>
            <a:off x="9153816" y="3722776"/>
            <a:ext cx="1982311" cy="555611"/>
          </a:xfrm>
          <a:prstGeom prst="ellipse">
            <a:avLst/>
          </a:prstGeom>
          <a:solidFill>
            <a:srgbClr val="00EEF3"/>
          </a:solidFill>
          <a:ln>
            <a:solidFill>
              <a:srgbClr val="00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Triparma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TORC1 + TORC2</a:t>
            </a:r>
          </a:p>
        </p:txBody>
      </p:sp>
    </p:spTree>
    <p:extLst>
      <p:ext uri="{BB962C8B-B14F-4D97-AF65-F5344CB8AC3E}">
        <p14:creationId xmlns:p14="http://schemas.microsoft.com/office/powerpoint/2010/main" val="64530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DB5C17E-D50A-5A34-642D-6F3182C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39" y="4141075"/>
            <a:ext cx="3379433" cy="2604597"/>
          </a:xfrm>
          <a:prstGeom prst="rect">
            <a:avLst/>
          </a:prstGeom>
        </p:spPr>
      </p:pic>
      <p:pic>
        <p:nvPicPr>
          <p:cNvPr id="7" name="Picture 6" descr="A green circle with a number of percentages&#10;&#10;AI-generated content may be incorrect.">
            <a:extLst>
              <a:ext uri="{FF2B5EF4-FFF2-40B4-BE49-F238E27FC236}">
                <a16:creationId xmlns:a16="http://schemas.microsoft.com/office/drawing/2014/main" id="{CED7A41A-09C9-5E77-5A07-0062E8F0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40" y="3983169"/>
            <a:ext cx="3379433" cy="2631266"/>
          </a:xfrm>
          <a:prstGeom prst="rect">
            <a:avLst/>
          </a:prstGeom>
        </p:spPr>
      </p:pic>
      <p:pic>
        <p:nvPicPr>
          <p:cNvPr id="11" name="Picture 10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B7B6B8B-9391-9F6A-1AE5-9EFAD71E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" y="4141075"/>
            <a:ext cx="3204429" cy="2521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A5622-C63B-517B-D274-8D0A4BE5F153}"/>
              </a:ext>
            </a:extLst>
          </p:cNvPr>
          <p:cNvSpPr txBox="1"/>
          <p:nvPr/>
        </p:nvSpPr>
        <p:spPr>
          <a:xfrm>
            <a:off x="0" y="112758"/>
            <a:ext cx="39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8" name="Picture 17" descr="A diagram of a plant parasitism&#10;&#10;Description automatically generated">
            <a:extLst>
              <a:ext uri="{FF2B5EF4-FFF2-40B4-BE49-F238E27FC236}">
                <a16:creationId xmlns:a16="http://schemas.microsoft.com/office/drawing/2014/main" id="{D613BB24-EF9A-3A3D-D155-AA678952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0" y="154765"/>
            <a:ext cx="7083971" cy="38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7D14-A1FC-0EC8-96BA-2085E94F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6932EAD8-93B6-AEA6-3267-2F0FF276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0"/>
            <a:ext cx="2926080" cy="2194560"/>
          </a:xfrm>
          <a:prstGeom prst="rect">
            <a:avLst/>
          </a:prstGeom>
        </p:spPr>
      </p:pic>
      <p:pic>
        <p:nvPicPr>
          <p:cNvPr id="17" name="Picture 16" descr="A pie chart with a triangle and a triangle in the middle&#10;&#10;AI-generated content may be incorrect.">
            <a:extLst>
              <a:ext uri="{FF2B5EF4-FFF2-40B4-BE49-F238E27FC236}">
                <a16:creationId xmlns:a16="http://schemas.microsoft.com/office/drawing/2014/main" id="{D4FC714C-568E-7B77-D9FC-1280C27C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468880"/>
            <a:ext cx="2926080" cy="2194560"/>
          </a:xfrm>
          <a:prstGeom prst="rect">
            <a:avLst/>
          </a:prstGeom>
        </p:spPr>
      </p:pic>
      <p:pic>
        <p:nvPicPr>
          <p:cNvPr id="21" name="Picture 20" descr="A pie chart with a green triangle and purple triangle&#10;&#10;AI-generated content may be incorrect.">
            <a:extLst>
              <a:ext uri="{FF2B5EF4-FFF2-40B4-BE49-F238E27FC236}">
                <a16:creationId xmlns:a16="http://schemas.microsoft.com/office/drawing/2014/main" id="{4407FD38-BBEF-109B-55C4-39F3EF12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628512"/>
            <a:ext cx="2926080" cy="2194560"/>
          </a:xfrm>
          <a:prstGeom prst="rect">
            <a:avLst/>
          </a:prstGeom>
        </p:spPr>
      </p:pic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7E8B86-6B1F-D0BE-2F1E-901B396AD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0" b="30304"/>
          <a:stretch/>
        </p:blipFill>
        <p:spPr>
          <a:xfrm>
            <a:off x="0" y="0"/>
            <a:ext cx="7853819" cy="6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15327</TotalTime>
  <Words>381</Words>
  <Application>Microsoft Office PowerPoint</Application>
  <PresentationFormat>Widescreen</PresentationFormat>
  <Paragraphs>191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DejaVu Sans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Workflow/Pipeline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Johnson</dc:creator>
  <cp:lastModifiedBy>Kyle Johnson</cp:lastModifiedBy>
  <cp:revision>91</cp:revision>
  <dcterms:created xsi:type="dcterms:W3CDTF">2025-03-18T16:01:18Z</dcterms:created>
  <dcterms:modified xsi:type="dcterms:W3CDTF">2025-05-21T20:48:39Z</dcterms:modified>
</cp:coreProperties>
</file>